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84" r:id="rId3"/>
    <p:sldMasterId id="2147483697" r:id="rId4"/>
    <p:sldMasterId id="2147483711" r:id="rId5"/>
    <p:sldMasterId id="2147483746" r:id="rId6"/>
    <p:sldMasterId id="2147483760" r:id="rId7"/>
    <p:sldMasterId id="2147483762" r:id="rId8"/>
    <p:sldMasterId id="2147483775" r:id="rId9"/>
    <p:sldMasterId id="2147483788" r:id="rId10"/>
  </p:sldMasterIdLst>
  <p:notesMasterIdLst>
    <p:notesMasterId r:id="rId25"/>
  </p:notesMasterIdLst>
  <p:sldIdLst>
    <p:sldId id="4661" r:id="rId11"/>
    <p:sldId id="263" r:id="rId12"/>
    <p:sldId id="4808" r:id="rId13"/>
    <p:sldId id="262" r:id="rId14"/>
    <p:sldId id="4758" r:id="rId15"/>
    <p:sldId id="4690" r:id="rId16"/>
    <p:sldId id="4862" r:id="rId17"/>
    <p:sldId id="4726" r:id="rId18"/>
    <p:sldId id="4839" r:id="rId19"/>
    <p:sldId id="4763" r:id="rId20"/>
    <p:sldId id="4727" r:id="rId21"/>
    <p:sldId id="312" r:id="rId22"/>
    <p:sldId id="261" r:id="rId23"/>
    <p:sldId id="48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A97F7D-FFCC-D3C7-B4D9-9B7BA7030091}" name="Michael O'Brien (WPP)" initials="MO(" userId="S::michael.obrien@westernpowerpool.org::96ee5f1d-67d3-4ea4-9dcc-e5abd49750ad" providerId="AD"/>
  <p188:author id="{F1051E86-C03C-15E8-34E3-271A78156D3D}" name="Katie Gregor (WPP)" initials="KG(" userId="S::Katie.Gregor@westernpowerpool.org::4653947a-7183-4848-b890-451854ddf668" providerId="AD"/>
  <p188:author id="{3CDDC6B4-9106-BD25-FD0E-D1526B46AFF7}" name="Rebecca Sexton (WPP)" initials="RS(" userId="S::Rebecca.Sexton@westernpowerpool.org::b045a46d-3fbc-4099-ac2d-6604d5584e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FCAE2-105C-4B3E-9EF5-592C288E399A}" v="2" dt="2024-06-19T16:46:38.625"/>
    <p1510:client id="{690A8730-A77B-4FE6-9709-52EF076A5FF9}" v="35" dt="2024-06-19T19:25:02.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60930" autoAdjust="0"/>
  </p:normalViewPr>
  <p:slideViewPr>
    <p:cSldViewPr snapToGrid="0">
      <p:cViewPr>
        <p:scale>
          <a:sx n="70" d="100"/>
          <a:sy n="70" d="100"/>
        </p:scale>
        <p:origin x="1224"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2A12A-13DD-4DF8-A8D5-B13BA27FFBD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4C5C2A8-D803-400B-A090-AFBF0B9ECE2C}">
      <dgm:prSet/>
      <dgm:spPr/>
      <dgm:t>
        <a:bodyPr/>
        <a:lstStyle/>
        <a:p>
          <a:r>
            <a:rPr lang="en-US" b="1"/>
            <a:t>Transmission Services </a:t>
          </a:r>
        </a:p>
      </dgm:t>
    </dgm:pt>
    <dgm:pt modelId="{8C9A3386-ABE0-4EBD-8B95-39525AFCBE9D}" type="parTrans" cxnId="{BFCB5B3D-5337-4AAF-841B-38F320C3E6DD}">
      <dgm:prSet/>
      <dgm:spPr/>
      <dgm:t>
        <a:bodyPr/>
        <a:lstStyle/>
        <a:p>
          <a:endParaRPr lang="en-US">
            <a:solidFill>
              <a:sysClr val="windowText" lastClr="000000"/>
            </a:solidFill>
          </a:endParaRPr>
        </a:p>
      </dgm:t>
    </dgm:pt>
    <dgm:pt modelId="{C8DEC0A8-B9F4-4ECB-8ED5-76381C3244D0}" type="sibTrans" cxnId="{BFCB5B3D-5337-4AAF-841B-38F320C3E6DD}">
      <dgm:prSet/>
      <dgm:spPr/>
      <dgm:t>
        <a:bodyPr/>
        <a:lstStyle/>
        <a:p>
          <a:endParaRPr lang="en-US">
            <a:solidFill>
              <a:sysClr val="windowText" lastClr="000000"/>
            </a:solidFill>
          </a:endParaRPr>
        </a:p>
      </dgm:t>
    </dgm:pt>
    <dgm:pt modelId="{69EE8A17-30AC-46B9-91BC-73D97496A562}">
      <dgm:prSet/>
      <dgm:spPr/>
      <dgm:t>
        <a:bodyPr/>
        <a:lstStyle/>
        <a:p>
          <a:r>
            <a:rPr lang="en-US" b="1"/>
            <a:t>Training</a:t>
          </a:r>
        </a:p>
      </dgm:t>
    </dgm:pt>
    <dgm:pt modelId="{426D5B34-0C0C-47CE-A008-A5D30BF26EFF}" type="parTrans" cxnId="{AB6BC65A-99AC-481E-B0A6-4F48CF98D551}">
      <dgm:prSet/>
      <dgm:spPr/>
      <dgm:t>
        <a:bodyPr/>
        <a:lstStyle/>
        <a:p>
          <a:endParaRPr lang="en-US">
            <a:solidFill>
              <a:sysClr val="windowText" lastClr="000000"/>
            </a:solidFill>
          </a:endParaRPr>
        </a:p>
      </dgm:t>
    </dgm:pt>
    <dgm:pt modelId="{6D5CED6C-892A-4119-B7B0-8635C9021E31}" type="sibTrans" cxnId="{AB6BC65A-99AC-481E-B0A6-4F48CF98D551}">
      <dgm:prSet/>
      <dgm:spPr/>
      <dgm:t>
        <a:bodyPr/>
        <a:lstStyle/>
        <a:p>
          <a:endParaRPr lang="en-US">
            <a:solidFill>
              <a:sysClr val="windowText" lastClr="000000"/>
            </a:solidFill>
          </a:endParaRPr>
        </a:p>
      </dgm:t>
    </dgm:pt>
    <dgm:pt modelId="{2D672234-B5BE-4701-B0B1-0ADF168281D9}">
      <dgm:prSet/>
      <dgm:spPr>
        <a:ln w="76200">
          <a:solidFill>
            <a:srgbClr val="FFBB58"/>
          </a:solidFill>
        </a:ln>
      </dgm:spPr>
      <dgm:t>
        <a:bodyPr/>
        <a:lstStyle/>
        <a:p>
          <a:r>
            <a:rPr lang="en-US" b="1"/>
            <a:t>Resource Adequacy*</a:t>
          </a:r>
        </a:p>
      </dgm:t>
    </dgm:pt>
    <dgm:pt modelId="{F54A5EFD-801A-4F98-911D-6FF359202362}" type="parTrans" cxnId="{0746FA65-576B-4C08-97BA-FA8858415787}">
      <dgm:prSet/>
      <dgm:spPr/>
      <dgm:t>
        <a:bodyPr/>
        <a:lstStyle/>
        <a:p>
          <a:endParaRPr lang="en-US">
            <a:solidFill>
              <a:sysClr val="windowText" lastClr="000000"/>
            </a:solidFill>
          </a:endParaRPr>
        </a:p>
      </dgm:t>
    </dgm:pt>
    <dgm:pt modelId="{9C1AD31F-9E42-4B0C-A9CF-291946CB0B38}" type="sibTrans" cxnId="{0746FA65-576B-4C08-97BA-FA8858415787}">
      <dgm:prSet/>
      <dgm:spPr/>
      <dgm:t>
        <a:bodyPr/>
        <a:lstStyle/>
        <a:p>
          <a:endParaRPr lang="en-US">
            <a:solidFill>
              <a:sysClr val="windowText" lastClr="000000"/>
            </a:solidFill>
          </a:endParaRPr>
        </a:p>
      </dgm:t>
    </dgm:pt>
    <dgm:pt modelId="{6D97E3E7-E4C7-4221-8E9B-7D0F9BA75827}">
      <dgm:prSet/>
      <dgm:spPr/>
      <dgm:t>
        <a:bodyPr/>
        <a:lstStyle/>
        <a:p>
          <a:r>
            <a:rPr lang="en-US" b="1"/>
            <a:t>Frequency Response Sharing Group</a:t>
          </a:r>
        </a:p>
      </dgm:t>
    </dgm:pt>
    <dgm:pt modelId="{4C1A8381-64CA-409F-9FDC-7276B4C924F4}" type="parTrans" cxnId="{F1FFD4EA-0A7D-45ED-89C7-BE4C60252FBB}">
      <dgm:prSet/>
      <dgm:spPr/>
      <dgm:t>
        <a:bodyPr/>
        <a:lstStyle/>
        <a:p>
          <a:endParaRPr lang="en-US"/>
        </a:p>
      </dgm:t>
    </dgm:pt>
    <dgm:pt modelId="{E65C9236-2681-43EB-A66D-6EFFCA02E97A}" type="sibTrans" cxnId="{F1FFD4EA-0A7D-45ED-89C7-BE4C60252FBB}">
      <dgm:prSet/>
      <dgm:spPr/>
      <dgm:t>
        <a:bodyPr/>
        <a:lstStyle/>
        <a:p>
          <a:endParaRPr lang="en-US"/>
        </a:p>
      </dgm:t>
    </dgm:pt>
    <dgm:pt modelId="{15A497A4-0350-4D15-B450-BA9EAA91F45A}">
      <dgm:prSet/>
      <dgm:spPr/>
      <dgm:t>
        <a:bodyPr/>
        <a:lstStyle/>
        <a:p>
          <a:r>
            <a:rPr lang="en-US" b="1"/>
            <a:t>Hydro Modeling</a:t>
          </a:r>
        </a:p>
      </dgm:t>
    </dgm:pt>
    <dgm:pt modelId="{0DE230B9-32D6-4939-9F45-A2855E6AB564}" type="sibTrans" cxnId="{0B158D3C-B626-4678-8E8D-4F55F6678914}">
      <dgm:prSet/>
      <dgm:spPr/>
      <dgm:t>
        <a:bodyPr/>
        <a:lstStyle/>
        <a:p>
          <a:endParaRPr lang="en-US">
            <a:solidFill>
              <a:sysClr val="windowText" lastClr="000000"/>
            </a:solidFill>
          </a:endParaRPr>
        </a:p>
      </dgm:t>
    </dgm:pt>
    <dgm:pt modelId="{8ECAA1C4-925B-4381-8095-7ABAAD8CC8EE}" type="parTrans" cxnId="{0B158D3C-B626-4678-8E8D-4F55F6678914}">
      <dgm:prSet/>
      <dgm:spPr/>
      <dgm:t>
        <a:bodyPr/>
        <a:lstStyle/>
        <a:p>
          <a:endParaRPr lang="en-US">
            <a:solidFill>
              <a:sysClr val="windowText" lastClr="000000"/>
            </a:solidFill>
          </a:endParaRPr>
        </a:p>
      </dgm:t>
    </dgm:pt>
    <dgm:pt modelId="{B6D605BE-68C7-42F9-9EE5-0925E4CCD37A}">
      <dgm:prSet/>
      <dgm:spPr/>
      <dgm:t>
        <a:bodyPr/>
        <a:lstStyle/>
        <a:p>
          <a:r>
            <a:rPr lang="en-US" b="1"/>
            <a:t>Reserve Sharing Group</a:t>
          </a:r>
        </a:p>
      </dgm:t>
    </dgm:pt>
    <dgm:pt modelId="{2D270C75-2F95-46C8-9DD0-8767AAABBAD2}" type="sibTrans" cxnId="{28D56D51-3BB7-4B4A-B1FF-202CAD1427C3}">
      <dgm:prSet/>
      <dgm:spPr/>
      <dgm:t>
        <a:bodyPr/>
        <a:lstStyle/>
        <a:p>
          <a:endParaRPr lang="en-US">
            <a:solidFill>
              <a:sysClr val="windowText" lastClr="000000"/>
            </a:solidFill>
          </a:endParaRPr>
        </a:p>
      </dgm:t>
    </dgm:pt>
    <dgm:pt modelId="{7C4069A5-5DD7-4E60-ACF2-9E9D76010AA7}" type="parTrans" cxnId="{28D56D51-3BB7-4B4A-B1FF-202CAD1427C3}">
      <dgm:prSet/>
      <dgm:spPr/>
      <dgm:t>
        <a:bodyPr/>
        <a:lstStyle/>
        <a:p>
          <a:endParaRPr lang="en-US">
            <a:solidFill>
              <a:sysClr val="windowText" lastClr="000000"/>
            </a:solidFill>
          </a:endParaRPr>
        </a:p>
      </dgm:t>
    </dgm:pt>
    <dgm:pt modelId="{63196D26-F147-4333-9965-F219BDBEFFFF}" type="pres">
      <dgm:prSet presAssocID="{5DD2A12A-13DD-4DF8-A8D5-B13BA27FFBDF}" presName="diagram" presStyleCnt="0">
        <dgm:presLayoutVars>
          <dgm:dir val="rev"/>
          <dgm:resizeHandles val="exact"/>
        </dgm:presLayoutVars>
      </dgm:prSet>
      <dgm:spPr/>
    </dgm:pt>
    <dgm:pt modelId="{C1158BCB-5E4B-4D69-8293-FFCDF82B6E24}" type="pres">
      <dgm:prSet presAssocID="{24C5C2A8-D803-400B-A090-AFBF0B9ECE2C}" presName="node" presStyleLbl="node1" presStyleIdx="0" presStyleCnt="6" custLinFactX="-100000" custLinFactY="12190" custLinFactNeighborX="-118771" custLinFactNeighborY="100000">
        <dgm:presLayoutVars>
          <dgm:bulletEnabled val="1"/>
        </dgm:presLayoutVars>
      </dgm:prSet>
      <dgm:spPr>
        <a:prstGeom prst="roundRect">
          <a:avLst/>
        </a:prstGeom>
      </dgm:spPr>
    </dgm:pt>
    <dgm:pt modelId="{F7B42BF3-B2F1-4EB4-8D47-E05FD5F0B832}" type="pres">
      <dgm:prSet presAssocID="{C8DEC0A8-B9F4-4ECB-8ED5-76381C3244D0}" presName="sibTrans" presStyleCnt="0"/>
      <dgm:spPr/>
    </dgm:pt>
    <dgm:pt modelId="{C97F1B4C-DE69-4C68-A0A4-B558C0405558}" type="pres">
      <dgm:prSet presAssocID="{69EE8A17-30AC-46B9-91BC-73D97496A562}" presName="node" presStyleLbl="node1" presStyleIdx="1" presStyleCnt="6" custLinFactX="10009" custLinFactNeighborX="100000" custLinFactNeighborY="-198">
        <dgm:presLayoutVars>
          <dgm:bulletEnabled val="1"/>
        </dgm:presLayoutVars>
      </dgm:prSet>
      <dgm:spPr>
        <a:prstGeom prst="roundRect">
          <a:avLst/>
        </a:prstGeom>
      </dgm:spPr>
    </dgm:pt>
    <dgm:pt modelId="{BB67A3F2-B642-4749-A5C2-D3C97AD94420}" type="pres">
      <dgm:prSet presAssocID="{6D5CED6C-892A-4119-B7B0-8635C9021E31}" presName="sibTrans" presStyleCnt="0"/>
      <dgm:spPr/>
    </dgm:pt>
    <dgm:pt modelId="{79D9ACCB-F453-4812-9A48-BC82C3970F72}" type="pres">
      <dgm:prSet presAssocID="{B6D605BE-68C7-42F9-9EE5-0925E4CCD37A}" presName="node" presStyleLbl="node1" presStyleIdx="2" presStyleCnt="6">
        <dgm:presLayoutVars>
          <dgm:bulletEnabled val="1"/>
        </dgm:presLayoutVars>
      </dgm:prSet>
      <dgm:spPr>
        <a:prstGeom prst="roundRect">
          <a:avLst/>
        </a:prstGeom>
      </dgm:spPr>
    </dgm:pt>
    <dgm:pt modelId="{6DEE2CDC-765E-42AD-946A-8A485950D7FA}" type="pres">
      <dgm:prSet presAssocID="{2D270C75-2F95-46C8-9DD0-8767AAABBAD2}" presName="sibTrans" presStyleCnt="0"/>
      <dgm:spPr/>
    </dgm:pt>
    <dgm:pt modelId="{2EB7CEDB-7F1C-45A3-B448-CB7943372AFE}" type="pres">
      <dgm:prSet presAssocID="{15A497A4-0350-4D15-B450-BA9EAA91F45A}" presName="node" presStyleLbl="node1" presStyleIdx="3" presStyleCnt="6" custLinFactNeighborX="970" custLinFactNeighborY="-7272">
        <dgm:presLayoutVars>
          <dgm:bulletEnabled val="1"/>
        </dgm:presLayoutVars>
      </dgm:prSet>
      <dgm:spPr>
        <a:prstGeom prst="roundRect">
          <a:avLst/>
        </a:prstGeom>
      </dgm:spPr>
    </dgm:pt>
    <dgm:pt modelId="{6A973CD2-09B7-4F82-8C21-6163598D97B4}" type="pres">
      <dgm:prSet presAssocID="{0DE230B9-32D6-4939-9F45-A2855E6AB564}" presName="sibTrans" presStyleCnt="0"/>
      <dgm:spPr/>
    </dgm:pt>
    <dgm:pt modelId="{5534BDD5-0B30-4CDA-AA06-CC770324A3DA}" type="pres">
      <dgm:prSet presAssocID="{2D672234-B5BE-4701-B0B1-0ADF168281D9}" presName="node" presStyleLbl="node1" presStyleIdx="4" presStyleCnt="6" custLinFactNeighborX="1662" custLinFactNeighborY="-4849">
        <dgm:presLayoutVars>
          <dgm:bulletEnabled val="1"/>
        </dgm:presLayoutVars>
      </dgm:prSet>
      <dgm:spPr>
        <a:prstGeom prst="roundRect">
          <a:avLst/>
        </a:prstGeom>
      </dgm:spPr>
    </dgm:pt>
    <dgm:pt modelId="{E3B3F2FE-DA7B-41D5-B5D9-CBC0E597E879}" type="pres">
      <dgm:prSet presAssocID="{9C1AD31F-9E42-4B0C-A9CF-291946CB0B38}" presName="sibTrans" presStyleCnt="0"/>
      <dgm:spPr/>
    </dgm:pt>
    <dgm:pt modelId="{1F57DC53-D986-4420-A13F-D619B2DAE7CE}" type="pres">
      <dgm:prSet presAssocID="{6D97E3E7-E4C7-4221-8E9B-7D0F9BA75827}" presName="node" presStyleLbl="node1" presStyleIdx="5" presStyleCnt="6" custLinFactX="10312" custLinFactY="-16728" custLinFactNeighborX="100000" custLinFactNeighborY="-100000">
        <dgm:presLayoutVars>
          <dgm:bulletEnabled val="1"/>
        </dgm:presLayoutVars>
      </dgm:prSet>
      <dgm:spPr>
        <a:prstGeom prst="roundRect">
          <a:avLst/>
        </a:prstGeom>
      </dgm:spPr>
    </dgm:pt>
  </dgm:ptLst>
  <dgm:cxnLst>
    <dgm:cxn modelId="{A8C8D22C-E4E3-43E9-8541-F089A5C9F469}" type="presOf" srcId="{6D97E3E7-E4C7-4221-8E9B-7D0F9BA75827}" destId="{1F57DC53-D986-4420-A13F-D619B2DAE7CE}" srcOrd="0" destOrd="0" presId="urn:microsoft.com/office/officeart/2005/8/layout/default"/>
    <dgm:cxn modelId="{66E57D30-C758-4CBD-BEC8-C6A0AFD85032}" type="presOf" srcId="{69EE8A17-30AC-46B9-91BC-73D97496A562}" destId="{C97F1B4C-DE69-4C68-A0A4-B558C0405558}" srcOrd="0" destOrd="0" presId="urn:microsoft.com/office/officeart/2005/8/layout/default"/>
    <dgm:cxn modelId="{0C8D833B-0797-4046-B563-E6C58D2500FD}" type="presOf" srcId="{5DD2A12A-13DD-4DF8-A8D5-B13BA27FFBDF}" destId="{63196D26-F147-4333-9965-F219BDBEFFFF}" srcOrd="0" destOrd="0" presId="urn:microsoft.com/office/officeart/2005/8/layout/default"/>
    <dgm:cxn modelId="{8163C53B-06E0-468B-B8A5-CD9DDED104F6}" type="presOf" srcId="{B6D605BE-68C7-42F9-9EE5-0925E4CCD37A}" destId="{79D9ACCB-F453-4812-9A48-BC82C3970F72}" srcOrd="0" destOrd="0" presId="urn:microsoft.com/office/officeart/2005/8/layout/default"/>
    <dgm:cxn modelId="{0B158D3C-B626-4678-8E8D-4F55F6678914}" srcId="{5DD2A12A-13DD-4DF8-A8D5-B13BA27FFBDF}" destId="{15A497A4-0350-4D15-B450-BA9EAA91F45A}" srcOrd="3" destOrd="0" parTransId="{8ECAA1C4-925B-4381-8095-7ABAAD8CC8EE}" sibTransId="{0DE230B9-32D6-4939-9F45-A2855E6AB564}"/>
    <dgm:cxn modelId="{BFCB5B3D-5337-4AAF-841B-38F320C3E6DD}" srcId="{5DD2A12A-13DD-4DF8-A8D5-B13BA27FFBDF}" destId="{24C5C2A8-D803-400B-A090-AFBF0B9ECE2C}" srcOrd="0" destOrd="0" parTransId="{8C9A3386-ABE0-4EBD-8B95-39525AFCBE9D}" sibTransId="{C8DEC0A8-B9F4-4ECB-8ED5-76381C3244D0}"/>
    <dgm:cxn modelId="{0746FA65-576B-4C08-97BA-FA8858415787}" srcId="{5DD2A12A-13DD-4DF8-A8D5-B13BA27FFBDF}" destId="{2D672234-B5BE-4701-B0B1-0ADF168281D9}" srcOrd="4" destOrd="0" parTransId="{F54A5EFD-801A-4F98-911D-6FF359202362}" sibTransId="{9C1AD31F-9E42-4B0C-A9CF-291946CB0B38}"/>
    <dgm:cxn modelId="{81FD0049-75A3-488C-ABA8-778D321E4BE3}" type="presOf" srcId="{24C5C2A8-D803-400B-A090-AFBF0B9ECE2C}" destId="{C1158BCB-5E4B-4D69-8293-FFCDF82B6E24}" srcOrd="0" destOrd="0" presId="urn:microsoft.com/office/officeart/2005/8/layout/default"/>
    <dgm:cxn modelId="{28D56D51-3BB7-4B4A-B1FF-202CAD1427C3}" srcId="{5DD2A12A-13DD-4DF8-A8D5-B13BA27FFBDF}" destId="{B6D605BE-68C7-42F9-9EE5-0925E4CCD37A}" srcOrd="2" destOrd="0" parTransId="{7C4069A5-5DD7-4E60-ACF2-9E9D76010AA7}" sibTransId="{2D270C75-2F95-46C8-9DD0-8767AAABBAD2}"/>
    <dgm:cxn modelId="{AB6BC65A-99AC-481E-B0A6-4F48CF98D551}" srcId="{5DD2A12A-13DD-4DF8-A8D5-B13BA27FFBDF}" destId="{69EE8A17-30AC-46B9-91BC-73D97496A562}" srcOrd="1" destOrd="0" parTransId="{426D5B34-0C0C-47CE-A008-A5D30BF26EFF}" sibTransId="{6D5CED6C-892A-4119-B7B0-8635C9021E31}"/>
    <dgm:cxn modelId="{314F1FB4-E0F0-4FEA-8078-E22D923CC058}" type="presOf" srcId="{15A497A4-0350-4D15-B450-BA9EAA91F45A}" destId="{2EB7CEDB-7F1C-45A3-B448-CB7943372AFE}" srcOrd="0" destOrd="0" presId="urn:microsoft.com/office/officeart/2005/8/layout/default"/>
    <dgm:cxn modelId="{384CE7BC-3EE3-42AA-866A-2E38DC7D28D9}" type="presOf" srcId="{2D672234-B5BE-4701-B0B1-0ADF168281D9}" destId="{5534BDD5-0B30-4CDA-AA06-CC770324A3DA}" srcOrd="0" destOrd="0" presId="urn:microsoft.com/office/officeart/2005/8/layout/default"/>
    <dgm:cxn modelId="{F1FFD4EA-0A7D-45ED-89C7-BE4C60252FBB}" srcId="{5DD2A12A-13DD-4DF8-A8D5-B13BA27FFBDF}" destId="{6D97E3E7-E4C7-4221-8E9B-7D0F9BA75827}" srcOrd="5" destOrd="0" parTransId="{4C1A8381-64CA-409F-9FDC-7276B4C924F4}" sibTransId="{E65C9236-2681-43EB-A66D-6EFFCA02E97A}"/>
    <dgm:cxn modelId="{6D5E5639-A95F-4EB7-AF7C-7E81BFB24B01}" type="presParOf" srcId="{63196D26-F147-4333-9965-F219BDBEFFFF}" destId="{C1158BCB-5E4B-4D69-8293-FFCDF82B6E24}" srcOrd="0" destOrd="0" presId="urn:microsoft.com/office/officeart/2005/8/layout/default"/>
    <dgm:cxn modelId="{0731928F-3A83-49A9-B801-B666A9017DCB}" type="presParOf" srcId="{63196D26-F147-4333-9965-F219BDBEFFFF}" destId="{F7B42BF3-B2F1-4EB4-8D47-E05FD5F0B832}" srcOrd="1" destOrd="0" presId="urn:microsoft.com/office/officeart/2005/8/layout/default"/>
    <dgm:cxn modelId="{74CB7BA9-FEEA-4F0D-8658-C94F4277B4E0}" type="presParOf" srcId="{63196D26-F147-4333-9965-F219BDBEFFFF}" destId="{C97F1B4C-DE69-4C68-A0A4-B558C0405558}" srcOrd="2" destOrd="0" presId="urn:microsoft.com/office/officeart/2005/8/layout/default"/>
    <dgm:cxn modelId="{63066D3C-FC0E-42AE-B27A-10C8749A86EF}" type="presParOf" srcId="{63196D26-F147-4333-9965-F219BDBEFFFF}" destId="{BB67A3F2-B642-4749-A5C2-D3C97AD94420}" srcOrd="3" destOrd="0" presId="urn:microsoft.com/office/officeart/2005/8/layout/default"/>
    <dgm:cxn modelId="{0DAB61C2-B7FA-4CD6-9232-C8D20F3277F1}" type="presParOf" srcId="{63196D26-F147-4333-9965-F219BDBEFFFF}" destId="{79D9ACCB-F453-4812-9A48-BC82C3970F72}" srcOrd="4" destOrd="0" presId="urn:microsoft.com/office/officeart/2005/8/layout/default"/>
    <dgm:cxn modelId="{306DA0AB-ADD7-4CCC-9D3F-EA03D714EA18}" type="presParOf" srcId="{63196D26-F147-4333-9965-F219BDBEFFFF}" destId="{6DEE2CDC-765E-42AD-946A-8A485950D7FA}" srcOrd="5" destOrd="0" presId="urn:microsoft.com/office/officeart/2005/8/layout/default"/>
    <dgm:cxn modelId="{2547F983-FE2B-4C04-A953-B64A1EB9E85D}" type="presParOf" srcId="{63196D26-F147-4333-9965-F219BDBEFFFF}" destId="{2EB7CEDB-7F1C-45A3-B448-CB7943372AFE}" srcOrd="6" destOrd="0" presId="urn:microsoft.com/office/officeart/2005/8/layout/default"/>
    <dgm:cxn modelId="{63B1FCED-3102-4E9A-B38C-86204D6CEFB2}" type="presParOf" srcId="{63196D26-F147-4333-9965-F219BDBEFFFF}" destId="{6A973CD2-09B7-4F82-8C21-6163598D97B4}" srcOrd="7" destOrd="0" presId="urn:microsoft.com/office/officeart/2005/8/layout/default"/>
    <dgm:cxn modelId="{859F5AD9-D135-4E9D-8E23-D6321325F960}" type="presParOf" srcId="{63196D26-F147-4333-9965-F219BDBEFFFF}" destId="{5534BDD5-0B30-4CDA-AA06-CC770324A3DA}" srcOrd="8" destOrd="0" presId="urn:microsoft.com/office/officeart/2005/8/layout/default"/>
    <dgm:cxn modelId="{DE9943EB-5AAD-48C3-A9F8-F348D1C33928}" type="presParOf" srcId="{63196D26-F147-4333-9965-F219BDBEFFFF}" destId="{E3B3F2FE-DA7B-41D5-B5D9-CBC0E597E879}" srcOrd="9" destOrd="0" presId="urn:microsoft.com/office/officeart/2005/8/layout/default"/>
    <dgm:cxn modelId="{B31B190E-B0CE-4903-99EF-6899E4ACB937}" type="presParOf" srcId="{63196D26-F147-4333-9965-F219BDBEFFFF}" destId="{1F57DC53-D986-4420-A13F-D619B2DAE7CE}" srcOrd="1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5B138B-864A-457D-A3A4-1AD37FA099B3}" type="doc">
      <dgm:prSet loTypeId="urn:microsoft.com/office/officeart/2005/8/layout/process1" loCatId="process" qsTypeId="urn:microsoft.com/office/officeart/2005/8/quickstyle/simple1" qsCatId="simple" csTypeId="urn:microsoft.com/office/officeart/2005/8/colors/accent1_2" csCatId="accent1" phldr="1"/>
      <dgm:spPr/>
    </dgm:pt>
    <dgm:pt modelId="{172A5E8E-427C-48CB-A28E-74EC2CAE3C21}">
      <dgm:prSet phldrT="[Text]" custT="1">
        <dgm:style>
          <a:lnRef idx="2">
            <a:schemeClr val="accent1"/>
          </a:lnRef>
          <a:fillRef idx="1">
            <a:schemeClr val="lt1"/>
          </a:fillRef>
          <a:effectRef idx="0">
            <a:schemeClr val="accent1"/>
          </a:effectRef>
          <a:fontRef idx="minor">
            <a:schemeClr val="dk1"/>
          </a:fontRef>
        </dgm:style>
      </dgm:prSet>
      <dgm:spPr>
        <a:solidFill>
          <a:srgbClr val="FFBB58">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kern="1200" dirty="0">
              <a:solidFill>
                <a:prstClr val="white"/>
              </a:solidFill>
              <a:latin typeface="Nirmala UI"/>
              <a:ea typeface="+mn-ea"/>
              <a:cs typeface="+mn-cs"/>
            </a:rPr>
            <a:t>Determine Program Capacity Requirement</a:t>
          </a:r>
        </a:p>
      </dgm:t>
    </dgm:pt>
    <dgm:pt modelId="{AB916250-3F80-4AA1-BED7-56C6281B3C71}" type="parTrans" cxnId="{D66B7B9B-3F86-4725-AA29-293DD5639D6B}">
      <dgm:prSet/>
      <dgm:spPr/>
      <dgm:t>
        <a:bodyPr/>
        <a:lstStyle/>
        <a:p>
          <a:endParaRPr lang="en-US"/>
        </a:p>
      </dgm:t>
    </dgm:pt>
    <dgm:pt modelId="{A7E53EA5-8DFA-4E87-AF4C-B792848E0586}" type="sibTrans" cxnId="{D66B7B9B-3F86-4725-AA29-293DD5639D6B}">
      <dgm:prSet/>
      <dgm:spPr/>
      <dgm:t>
        <a:bodyPr/>
        <a:lstStyle/>
        <a:p>
          <a:endParaRPr lang="en-US"/>
        </a:p>
      </dgm:t>
    </dgm:pt>
    <dgm:pt modelId="{7B2E0A1A-E24A-4726-BD14-FC30D6C1E7EA}">
      <dgm:prSet phldrT="[Text]"/>
      <dgm:spPr/>
      <dgm:t>
        <a:bodyPr/>
        <a:lstStyle/>
        <a:p>
          <a:r>
            <a:rPr lang="en-US"/>
            <a:t>Determine Resource Capacity Contribution</a:t>
          </a:r>
        </a:p>
      </dgm:t>
    </dgm:pt>
    <dgm:pt modelId="{29765EA7-DB12-4308-A353-525E3CBD37DC}" type="parTrans" cxnId="{923EF206-E5F5-4C42-A065-83CAFF43D88D}">
      <dgm:prSet/>
      <dgm:spPr/>
      <dgm:t>
        <a:bodyPr/>
        <a:lstStyle/>
        <a:p>
          <a:endParaRPr lang="en-US"/>
        </a:p>
      </dgm:t>
    </dgm:pt>
    <dgm:pt modelId="{1415B149-E88F-4410-ABDB-8949EF363672}" type="sibTrans" cxnId="{923EF206-E5F5-4C42-A065-83CAFF43D88D}">
      <dgm:prSet/>
      <dgm:spPr/>
      <dgm:t>
        <a:bodyPr/>
        <a:lstStyle/>
        <a:p>
          <a:endParaRPr lang="en-US"/>
        </a:p>
      </dgm:t>
    </dgm:pt>
    <dgm:pt modelId="{7F1F27D5-C433-4880-9875-90C12A608B40}">
      <dgm:prSet phldrT="[Text]"/>
      <dgm:spPr/>
      <dgm:t>
        <a:bodyPr/>
        <a:lstStyle/>
        <a:p>
          <a:r>
            <a:rPr lang="en-US"/>
            <a:t>Compliance Review of Portfolio</a:t>
          </a:r>
        </a:p>
      </dgm:t>
    </dgm:pt>
    <dgm:pt modelId="{00211AEB-DAE4-4CAD-9736-D2A621A23204}" type="parTrans" cxnId="{10DDA489-239A-4A25-9FCD-51B8E815CAAA}">
      <dgm:prSet/>
      <dgm:spPr/>
      <dgm:t>
        <a:bodyPr/>
        <a:lstStyle/>
        <a:p>
          <a:endParaRPr lang="en-US"/>
        </a:p>
      </dgm:t>
    </dgm:pt>
    <dgm:pt modelId="{4A2B4ABE-0DD5-46C7-90BF-F4DF82E3D1C2}" type="sibTrans" cxnId="{10DDA489-239A-4A25-9FCD-51B8E815CAAA}">
      <dgm:prSet/>
      <dgm:spPr/>
      <dgm:t>
        <a:bodyPr/>
        <a:lstStyle/>
        <a:p>
          <a:endParaRPr lang="en-US"/>
        </a:p>
      </dgm:t>
    </dgm:pt>
    <dgm:pt modelId="{C66DA903-3E6D-4EA3-97C9-9D9C614DD82A}" type="pres">
      <dgm:prSet presAssocID="{875B138B-864A-457D-A3A4-1AD37FA099B3}" presName="Name0" presStyleCnt="0">
        <dgm:presLayoutVars>
          <dgm:dir/>
          <dgm:resizeHandles val="exact"/>
        </dgm:presLayoutVars>
      </dgm:prSet>
      <dgm:spPr/>
    </dgm:pt>
    <dgm:pt modelId="{82F71BB1-E37B-4F47-9BA4-23F08F22D113}" type="pres">
      <dgm:prSet presAssocID="{172A5E8E-427C-48CB-A28E-74EC2CAE3C21}" presName="node" presStyleLbl="node1" presStyleIdx="0" presStyleCnt="3">
        <dgm:presLayoutVars>
          <dgm:bulletEnabled val="1"/>
        </dgm:presLayoutVars>
      </dgm:prSet>
      <dgm:spPr>
        <a:xfrm>
          <a:off x="6808" y="187979"/>
          <a:ext cx="2035082" cy="1335522"/>
        </a:xfrm>
        <a:prstGeom prst="roundRect">
          <a:avLst>
            <a:gd name="adj" fmla="val 10000"/>
          </a:avLst>
        </a:prstGeom>
      </dgm:spPr>
    </dgm:pt>
    <dgm:pt modelId="{6B30A624-4A1D-410F-B58C-C3766436A98E}" type="pres">
      <dgm:prSet presAssocID="{A7E53EA5-8DFA-4E87-AF4C-B792848E0586}" presName="sibTrans" presStyleLbl="sibTrans2D1" presStyleIdx="0" presStyleCnt="2"/>
      <dgm:spPr/>
    </dgm:pt>
    <dgm:pt modelId="{FE372E28-DDDD-40C3-BAAE-90AE17A8AD7A}" type="pres">
      <dgm:prSet presAssocID="{A7E53EA5-8DFA-4E87-AF4C-B792848E0586}" presName="connectorText" presStyleLbl="sibTrans2D1" presStyleIdx="0" presStyleCnt="2"/>
      <dgm:spPr/>
    </dgm:pt>
    <dgm:pt modelId="{51F8CDC1-22D1-4EAA-9BF6-BA47CE7D34E2}" type="pres">
      <dgm:prSet presAssocID="{7B2E0A1A-E24A-4726-BD14-FC30D6C1E7EA}" presName="node" presStyleLbl="node1" presStyleIdx="1" presStyleCnt="3">
        <dgm:presLayoutVars>
          <dgm:bulletEnabled val="1"/>
        </dgm:presLayoutVars>
      </dgm:prSet>
      <dgm:spPr/>
    </dgm:pt>
    <dgm:pt modelId="{4454A696-596F-4898-8F27-F3AE64093B4A}" type="pres">
      <dgm:prSet presAssocID="{1415B149-E88F-4410-ABDB-8949EF363672}" presName="sibTrans" presStyleLbl="sibTrans2D1" presStyleIdx="1" presStyleCnt="2"/>
      <dgm:spPr/>
    </dgm:pt>
    <dgm:pt modelId="{F760A918-957F-4653-BD2E-9BE1917471CB}" type="pres">
      <dgm:prSet presAssocID="{1415B149-E88F-4410-ABDB-8949EF363672}" presName="connectorText" presStyleLbl="sibTrans2D1" presStyleIdx="1" presStyleCnt="2"/>
      <dgm:spPr/>
    </dgm:pt>
    <dgm:pt modelId="{7AD51E72-7E54-4E50-B116-860525157097}" type="pres">
      <dgm:prSet presAssocID="{7F1F27D5-C433-4880-9875-90C12A608B40}" presName="node" presStyleLbl="node1" presStyleIdx="2" presStyleCnt="3">
        <dgm:presLayoutVars>
          <dgm:bulletEnabled val="1"/>
        </dgm:presLayoutVars>
      </dgm:prSet>
      <dgm:spPr/>
    </dgm:pt>
  </dgm:ptLst>
  <dgm:cxnLst>
    <dgm:cxn modelId="{923EF206-E5F5-4C42-A065-83CAFF43D88D}" srcId="{875B138B-864A-457D-A3A4-1AD37FA099B3}" destId="{7B2E0A1A-E24A-4726-BD14-FC30D6C1E7EA}" srcOrd="1" destOrd="0" parTransId="{29765EA7-DB12-4308-A353-525E3CBD37DC}" sibTransId="{1415B149-E88F-4410-ABDB-8949EF363672}"/>
    <dgm:cxn modelId="{2F987327-7398-4BC4-ADB2-482278DFC65B}" type="presOf" srcId="{A7E53EA5-8DFA-4E87-AF4C-B792848E0586}" destId="{6B30A624-4A1D-410F-B58C-C3766436A98E}" srcOrd="0" destOrd="0" presId="urn:microsoft.com/office/officeart/2005/8/layout/process1"/>
    <dgm:cxn modelId="{92549F6D-6062-438E-9AEE-1D9F4D475203}" type="presOf" srcId="{A7E53EA5-8DFA-4E87-AF4C-B792848E0586}" destId="{FE372E28-DDDD-40C3-BAAE-90AE17A8AD7A}" srcOrd="1" destOrd="0" presId="urn:microsoft.com/office/officeart/2005/8/layout/process1"/>
    <dgm:cxn modelId="{D5829F74-CA63-4EE8-ACF5-AFE9E2F7D355}" type="presOf" srcId="{1415B149-E88F-4410-ABDB-8949EF363672}" destId="{4454A696-596F-4898-8F27-F3AE64093B4A}" srcOrd="0" destOrd="0" presId="urn:microsoft.com/office/officeart/2005/8/layout/process1"/>
    <dgm:cxn modelId="{6C342476-239B-4724-B2B3-8441E39D6F27}" type="presOf" srcId="{1415B149-E88F-4410-ABDB-8949EF363672}" destId="{F760A918-957F-4653-BD2E-9BE1917471CB}" srcOrd="1" destOrd="0" presId="urn:microsoft.com/office/officeart/2005/8/layout/process1"/>
    <dgm:cxn modelId="{10DDA489-239A-4A25-9FCD-51B8E815CAAA}" srcId="{875B138B-864A-457D-A3A4-1AD37FA099B3}" destId="{7F1F27D5-C433-4880-9875-90C12A608B40}" srcOrd="2" destOrd="0" parTransId="{00211AEB-DAE4-4CAD-9736-D2A621A23204}" sibTransId="{4A2B4ABE-0DD5-46C7-90BF-F4DF82E3D1C2}"/>
    <dgm:cxn modelId="{D66B7B9B-3F86-4725-AA29-293DD5639D6B}" srcId="{875B138B-864A-457D-A3A4-1AD37FA099B3}" destId="{172A5E8E-427C-48CB-A28E-74EC2CAE3C21}" srcOrd="0" destOrd="0" parTransId="{AB916250-3F80-4AA1-BED7-56C6281B3C71}" sibTransId="{A7E53EA5-8DFA-4E87-AF4C-B792848E0586}"/>
    <dgm:cxn modelId="{EC1B42C4-F729-4468-AE77-CC7573B003C9}" type="presOf" srcId="{875B138B-864A-457D-A3A4-1AD37FA099B3}" destId="{C66DA903-3E6D-4EA3-97C9-9D9C614DD82A}" srcOrd="0" destOrd="0" presId="urn:microsoft.com/office/officeart/2005/8/layout/process1"/>
    <dgm:cxn modelId="{271528DF-65C5-4D1A-BD0C-05DE836E80D8}" type="presOf" srcId="{7B2E0A1A-E24A-4726-BD14-FC30D6C1E7EA}" destId="{51F8CDC1-22D1-4EAA-9BF6-BA47CE7D34E2}" srcOrd="0" destOrd="0" presId="urn:microsoft.com/office/officeart/2005/8/layout/process1"/>
    <dgm:cxn modelId="{4856CFDF-3DD9-4517-8198-5F82C41BCF2A}" type="presOf" srcId="{172A5E8E-427C-48CB-A28E-74EC2CAE3C21}" destId="{82F71BB1-E37B-4F47-9BA4-23F08F22D113}" srcOrd="0" destOrd="0" presId="urn:microsoft.com/office/officeart/2005/8/layout/process1"/>
    <dgm:cxn modelId="{F2461DFD-BA54-4E6F-9CF6-A2BB53638713}" type="presOf" srcId="{7F1F27D5-C433-4880-9875-90C12A608B40}" destId="{7AD51E72-7E54-4E50-B116-860525157097}" srcOrd="0" destOrd="0" presId="urn:microsoft.com/office/officeart/2005/8/layout/process1"/>
    <dgm:cxn modelId="{1A0FF8B1-5E3D-4B5C-90DD-AE031EE18F20}" type="presParOf" srcId="{C66DA903-3E6D-4EA3-97C9-9D9C614DD82A}" destId="{82F71BB1-E37B-4F47-9BA4-23F08F22D113}" srcOrd="0" destOrd="0" presId="urn:microsoft.com/office/officeart/2005/8/layout/process1"/>
    <dgm:cxn modelId="{6807069B-E97C-41D5-8698-C615F91530DB}" type="presParOf" srcId="{C66DA903-3E6D-4EA3-97C9-9D9C614DD82A}" destId="{6B30A624-4A1D-410F-B58C-C3766436A98E}" srcOrd="1" destOrd="0" presId="urn:microsoft.com/office/officeart/2005/8/layout/process1"/>
    <dgm:cxn modelId="{AFD03569-4FAF-4019-BBD4-E5FEA0ACB62C}" type="presParOf" srcId="{6B30A624-4A1D-410F-B58C-C3766436A98E}" destId="{FE372E28-DDDD-40C3-BAAE-90AE17A8AD7A}" srcOrd="0" destOrd="0" presId="urn:microsoft.com/office/officeart/2005/8/layout/process1"/>
    <dgm:cxn modelId="{BD295BEE-E736-4949-B9A0-518C4C2E6138}" type="presParOf" srcId="{C66DA903-3E6D-4EA3-97C9-9D9C614DD82A}" destId="{51F8CDC1-22D1-4EAA-9BF6-BA47CE7D34E2}" srcOrd="2" destOrd="0" presId="urn:microsoft.com/office/officeart/2005/8/layout/process1"/>
    <dgm:cxn modelId="{F06777CD-AB81-4A4C-9AD9-86B92AB44A7A}" type="presParOf" srcId="{C66DA903-3E6D-4EA3-97C9-9D9C614DD82A}" destId="{4454A696-596F-4898-8F27-F3AE64093B4A}" srcOrd="3" destOrd="0" presId="urn:microsoft.com/office/officeart/2005/8/layout/process1"/>
    <dgm:cxn modelId="{D034278E-3EE6-4FDC-83B5-1DD48C1CA466}" type="presParOf" srcId="{4454A696-596F-4898-8F27-F3AE64093B4A}" destId="{F760A918-957F-4653-BD2E-9BE1917471CB}" srcOrd="0" destOrd="0" presId="urn:microsoft.com/office/officeart/2005/8/layout/process1"/>
    <dgm:cxn modelId="{71333FAA-E304-4C28-85E6-F2479299E9FB}" type="presParOf" srcId="{C66DA903-3E6D-4EA3-97C9-9D9C614DD82A}" destId="{7AD51E72-7E54-4E50-B116-86052515709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EE584-84C7-45C0-80DB-FD0EBF4E7AF4}"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593A7D1B-91E9-4547-A31B-6F48384D61F6}">
      <dgm:prSet phldrT="[Text]"/>
      <dgm:spPr/>
      <dgm:t>
        <a:bodyPr/>
        <a:lstStyle/>
        <a:p>
          <a:r>
            <a:rPr lang="en-US"/>
            <a:t>FS Expectations</a:t>
          </a:r>
        </a:p>
      </dgm:t>
    </dgm:pt>
    <dgm:pt modelId="{95311379-5830-4911-AD9E-D7EFCA3E69D8}" type="parTrans" cxnId="{3DB13A5B-F0BB-4C58-A786-87FE88E8A5C5}">
      <dgm:prSet/>
      <dgm:spPr/>
      <dgm:t>
        <a:bodyPr/>
        <a:lstStyle/>
        <a:p>
          <a:endParaRPr lang="en-US"/>
        </a:p>
      </dgm:t>
    </dgm:pt>
    <dgm:pt modelId="{EE8D1250-5EC0-40B9-B5E1-264D01E63C83}" type="sibTrans" cxnId="{3DB13A5B-F0BB-4C58-A786-87FE88E8A5C5}">
      <dgm:prSet/>
      <dgm:spPr/>
      <dgm:t>
        <a:bodyPr/>
        <a:lstStyle/>
        <a:p>
          <a:endParaRPr lang="en-US"/>
        </a:p>
      </dgm:t>
    </dgm:pt>
    <dgm:pt modelId="{40C64AC8-8A25-408C-B268-8C188C2370D8}">
      <dgm:prSet phldrT="[Text]"/>
      <dgm:spPr/>
      <dgm:t>
        <a:bodyPr/>
        <a:lstStyle/>
        <a:p>
          <a:r>
            <a:rPr lang="en-US"/>
            <a:t>Operational Reality </a:t>
          </a:r>
        </a:p>
      </dgm:t>
    </dgm:pt>
    <dgm:pt modelId="{A796C849-C8A0-4217-87BF-B7A14D1962F0}" type="parTrans" cxnId="{4421464E-9AFC-4C8F-A473-E1B630EE3450}">
      <dgm:prSet/>
      <dgm:spPr/>
      <dgm:t>
        <a:bodyPr/>
        <a:lstStyle/>
        <a:p>
          <a:endParaRPr lang="en-US"/>
        </a:p>
      </dgm:t>
    </dgm:pt>
    <dgm:pt modelId="{396B99A4-9C7D-4C45-BD03-C4724C97299D}" type="sibTrans" cxnId="{4421464E-9AFC-4C8F-A473-E1B630EE3450}">
      <dgm:prSet/>
      <dgm:spPr/>
      <dgm:t>
        <a:bodyPr/>
        <a:lstStyle/>
        <a:p>
          <a:endParaRPr lang="en-US"/>
        </a:p>
      </dgm:t>
    </dgm:pt>
    <dgm:pt modelId="{CF97116D-3EB3-4F03-B5C9-04007BE8B9CC}">
      <dgm:prSet phldrT="[Text]"/>
      <dgm:spPr/>
      <dgm:t>
        <a:bodyPr/>
        <a:lstStyle/>
        <a:p>
          <a:r>
            <a:rPr lang="en-US"/>
            <a:t>Sharing Requirement </a:t>
          </a:r>
        </a:p>
      </dgm:t>
    </dgm:pt>
    <dgm:pt modelId="{89DD0C86-DDA3-4D37-87B8-6A4CCF2CA99E}" type="parTrans" cxnId="{96D5C9FF-8814-4F07-945E-53EFFE154F91}">
      <dgm:prSet/>
      <dgm:spPr/>
      <dgm:t>
        <a:bodyPr/>
        <a:lstStyle/>
        <a:p>
          <a:endParaRPr lang="en-US"/>
        </a:p>
      </dgm:t>
    </dgm:pt>
    <dgm:pt modelId="{A8E4CEF1-4FCC-48CD-9639-3F04ECB0E26A}" type="sibTrans" cxnId="{96D5C9FF-8814-4F07-945E-53EFFE154F91}">
      <dgm:prSet/>
      <dgm:spPr/>
      <dgm:t>
        <a:bodyPr/>
        <a:lstStyle/>
        <a:p>
          <a:endParaRPr lang="en-US"/>
        </a:p>
      </dgm:t>
    </dgm:pt>
    <dgm:pt modelId="{FDE99C01-6857-4526-A410-79FFEAC06C78}" type="pres">
      <dgm:prSet presAssocID="{6A5EE584-84C7-45C0-80DB-FD0EBF4E7AF4}" presName="linearFlow" presStyleCnt="0">
        <dgm:presLayoutVars>
          <dgm:dir/>
          <dgm:resizeHandles val="exact"/>
        </dgm:presLayoutVars>
      </dgm:prSet>
      <dgm:spPr/>
    </dgm:pt>
    <dgm:pt modelId="{2D500724-8527-48B6-85CC-3561E3A80F84}" type="pres">
      <dgm:prSet presAssocID="{593A7D1B-91E9-4547-A31B-6F48384D61F6}" presName="node" presStyleLbl="node1" presStyleIdx="0" presStyleCnt="3">
        <dgm:presLayoutVars>
          <dgm:bulletEnabled val="1"/>
        </dgm:presLayoutVars>
      </dgm:prSet>
      <dgm:spPr/>
    </dgm:pt>
    <dgm:pt modelId="{C6CE3FF0-3178-4B68-AF82-B7DE802A4F29}" type="pres">
      <dgm:prSet presAssocID="{EE8D1250-5EC0-40B9-B5E1-264D01E63C83}" presName="spacerL" presStyleCnt="0"/>
      <dgm:spPr/>
    </dgm:pt>
    <dgm:pt modelId="{69208A31-92BA-4E18-8DA5-F028CEFC6749}" type="pres">
      <dgm:prSet presAssocID="{EE8D1250-5EC0-40B9-B5E1-264D01E63C83}" presName="sibTrans" presStyleLbl="sibTrans2D1" presStyleIdx="0" presStyleCnt="2"/>
      <dgm:spPr>
        <a:prstGeom prst="mathMinus">
          <a:avLst/>
        </a:prstGeom>
      </dgm:spPr>
    </dgm:pt>
    <dgm:pt modelId="{87FB6108-5480-4557-B652-D9F7F6D907AC}" type="pres">
      <dgm:prSet presAssocID="{EE8D1250-5EC0-40B9-B5E1-264D01E63C83}" presName="spacerR" presStyleCnt="0"/>
      <dgm:spPr/>
    </dgm:pt>
    <dgm:pt modelId="{A56DAD5D-CA0E-4C87-981D-368A3868F2D1}" type="pres">
      <dgm:prSet presAssocID="{40C64AC8-8A25-408C-B268-8C188C2370D8}" presName="node" presStyleLbl="node1" presStyleIdx="1" presStyleCnt="3">
        <dgm:presLayoutVars>
          <dgm:bulletEnabled val="1"/>
        </dgm:presLayoutVars>
      </dgm:prSet>
      <dgm:spPr/>
    </dgm:pt>
    <dgm:pt modelId="{63A8DAE3-22AF-458B-9548-F5937A293F09}" type="pres">
      <dgm:prSet presAssocID="{396B99A4-9C7D-4C45-BD03-C4724C97299D}" presName="spacerL" presStyleCnt="0"/>
      <dgm:spPr/>
    </dgm:pt>
    <dgm:pt modelId="{466626B0-8B32-4BFD-AD35-F930D28E7371}" type="pres">
      <dgm:prSet presAssocID="{396B99A4-9C7D-4C45-BD03-C4724C97299D}" presName="sibTrans" presStyleLbl="sibTrans2D1" presStyleIdx="1" presStyleCnt="2"/>
      <dgm:spPr/>
    </dgm:pt>
    <dgm:pt modelId="{53D89023-9E0D-43F8-9BE3-4DB86A6C6311}" type="pres">
      <dgm:prSet presAssocID="{396B99A4-9C7D-4C45-BD03-C4724C97299D}" presName="spacerR" presStyleCnt="0"/>
      <dgm:spPr/>
    </dgm:pt>
    <dgm:pt modelId="{E7BEA181-C70F-49D0-AE77-9F42BF842F04}" type="pres">
      <dgm:prSet presAssocID="{CF97116D-3EB3-4F03-B5C9-04007BE8B9CC}" presName="node" presStyleLbl="node1" presStyleIdx="2" presStyleCnt="3">
        <dgm:presLayoutVars>
          <dgm:bulletEnabled val="1"/>
        </dgm:presLayoutVars>
      </dgm:prSet>
      <dgm:spPr/>
    </dgm:pt>
  </dgm:ptLst>
  <dgm:cxnLst>
    <dgm:cxn modelId="{4C84EC24-198B-4E37-A1E1-3738DC2CCE7E}" type="presOf" srcId="{CF97116D-3EB3-4F03-B5C9-04007BE8B9CC}" destId="{E7BEA181-C70F-49D0-AE77-9F42BF842F04}" srcOrd="0" destOrd="0" presId="urn:microsoft.com/office/officeart/2005/8/layout/equation1"/>
    <dgm:cxn modelId="{3DB13A5B-F0BB-4C58-A786-87FE88E8A5C5}" srcId="{6A5EE584-84C7-45C0-80DB-FD0EBF4E7AF4}" destId="{593A7D1B-91E9-4547-A31B-6F48384D61F6}" srcOrd="0" destOrd="0" parTransId="{95311379-5830-4911-AD9E-D7EFCA3E69D8}" sibTransId="{EE8D1250-5EC0-40B9-B5E1-264D01E63C83}"/>
    <dgm:cxn modelId="{4A76BC66-86A5-47D8-A7F5-2D2F44EAE26C}" type="presOf" srcId="{396B99A4-9C7D-4C45-BD03-C4724C97299D}" destId="{466626B0-8B32-4BFD-AD35-F930D28E7371}" srcOrd="0" destOrd="0" presId="urn:microsoft.com/office/officeart/2005/8/layout/equation1"/>
    <dgm:cxn modelId="{3BBB914C-6FC6-4329-B30F-339EF7BBC383}" type="presOf" srcId="{6A5EE584-84C7-45C0-80DB-FD0EBF4E7AF4}" destId="{FDE99C01-6857-4526-A410-79FFEAC06C78}" srcOrd="0" destOrd="0" presId="urn:microsoft.com/office/officeart/2005/8/layout/equation1"/>
    <dgm:cxn modelId="{4421464E-9AFC-4C8F-A473-E1B630EE3450}" srcId="{6A5EE584-84C7-45C0-80DB-FD0EBF4E7AF4}" destId="{40C64AC8-8A25-408C-B268-8C188C2370D8}" srcOrd="1" destOrd="0" parTransId="{A796C849-C8A0-4217-87BF-B7A14D1962F0}" sibTransId="{396B99A4-9C7D-4C45-BD03-C4724C97299D}"/>
    <dgm:cxn modelId="{659EB457-7587-44C2-BDD2-AC11EBD7A0D9}" type="presOf" srcId="{EE8D1250-5EC0-40B9-B5E1-264D01E63C83}" destId="{69208A31-92BA-4E18-8DA5-F028CEFC6749}" srcOrd="0" destOrd="0" presId="urn:microsoft.com/office/officeart/2005/8/layout/equation1"/>
    <dgm:cxn modelId="{D8DE229D-B56B-47DB-99CF-937499EADF10}" type="presOf" srcId="{593A7D1B-91E9-4547-A31B-6F48384D61F6}" destId="{2D500724-8527-48B6-85CC-3561E3A80F84}" srcOrd="0" destOrd="0" presId="urn:microsoft.com/office/officeart/2005/8/layout/equation1"/>
    <dgm:cxn modelId="{06374CDD-F6C4-4147-8391-7C71930C03DB}" type="presOf" srcId="{40C64AC8-8A25-408C-B268-8C188C2370D8}" destId="{A56DAD5D-CA0E-4C87-981D-368A3868F2D1}" srcOrd="0" destOrd="0" presId="urn:microsoft.com/office/officeart/2005/8/layout/equation1"/>
    <dgm:cxn modelId="{96D5C9FF-8814-4F07-945E-53EFFE154F91}" srcId="{6A5EE584-84C7-45C0-80DB-FD0EBF4E7AF4}" destId="{CF97116D-3EB3-4F03-B5C9-04007BE8B9CC}" srcOrd="2" destOrd="0" parTransId="{89DD0C86-DDA3-4D37-87B8-6A4CCF2CA99E}" sibTransId="{A8E4CEF1-4FCC-48CD-9639-3F04ECB0E26A}"/>
    <dgm:cxn modelId="{51C355DE-C8BA-4379-8DA5-1D517313D5F7}" type="presParOf" srcId="{FDE99C01-6857-4526-A410-79FFEAC06C78}" destId="{2D500724-8527-48B6-85CC-3561E3A80F84}" srcOrd="0" destOrd="0" presId="urn:microsoft.com/office/officeart/2005/8/layout/equation1"/>
    <dgm:cxn modelId="{6D0AC623-B227-4D19-9C6A-72939044E95F}" type="presParOf" srcId="{FDE99C01-6857-4526-A410-79FFEAC06C78}" destId="{C6CE3FF0-3178-4B68-AF82-B7DE802A4F29}" srcOrd="1" destOrd="0" presId="urn:microsoft.com/office/officeart/2005/8/layout/equation1"/>
    <dgm:cxn modelId="{0FEB9032-422A-417E-BC2C-9500BFC86F94}" type="presParOf" srcId="{FDE99C01-6857-4526-A410-79FFEAC06C78}" destId="{69208A31-92BA-4E18-8DA5-F028CEFC6749}" srcOrd="2" destOrd="0" presId="urn:microsoft.com/office/officeart/2005/8/layout/equation1"/>
    <dgm:cxn modelId="{DACE846B-13C4-4689-81B5-026776A82D9D}" type="presParOf" srcId="{FDE99C01-6857-4526-A410-79FFEAC06C78}" destId="{87FB6108-5480-4557-B652-D9F7F6D907AC}" srcOrd="3" destOrd="0" presId="urn:microsoft.com/office/officeart/2005/8/layout/equation1"/>
    <dgm:cxn modelId="{1A77E9B4-F52C-4C85-BB56-B9FC2B2FA98B}" type="presParOf" srcId="{FDE99C01-6857-4526-A410-79FFEAC06C78}" destId="{A56DAD5D-CA0E-4C87-981D-368A3868F2D1}" srcOrd="4" destOrd="0" presId="urn:microsoft.com/office/officeart/2005/8/layout/equation1"/>
    <dgm:cxn modelId="{DFDA47BB-98FA-4D4A-ACEC-7D0FA7814919}" type="presParOf" srcId="{FDE99C01-6857-4526-A410-79FFEAC06C78}" destId="{63A8DAE3-22AF-458B-9548-F5937A293F09}" srcOrd="5" destOrd="0" presId="urn:microsoft.com/office/officeart/2005/8/layout/equation1"/>
    <dgm:cxn modelId="{5FF6BA71-2735-41EC-87D1-C0A81C079CA4}" type="presParOf" srcId="{FDE99C01-6857-4526-A410-79FFEAC06C78}" destId="{466626B0-8B32-4BFD-AD35-F930D28E7371}" srcOrd="6" destOrd="0" presId="urn:microsoft.com/office/officeart/2005/8/layout/equation1"/>
    <dgm:cxn modelId="{BE0FC0B6-ADB3-4B7C-9563-C478EC293A40}" type="presParOf" srcId="{FDE99C01-6857-4526-A410-79FFEAC06C78}" destId="{53D89023-9E0D-43F8-9BE3-4DB86A6C6311}" srcOrd="7" destOrd="0" presId="urn:microsoft.com/office/officeart/2005/8/layout/equation1"/>
    <dgm:cxn modelId="{7727D4BB-8427-4D87-AAB1-C147016E19F2}" type="presParOf" srcId="{FDE99C01-6857-4526-A410-79FFEAC06C78}" destId="{E7BEA181-C70F-49D0-AE77-9F42BF842F0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58BCB-5E4B-4D69-8293-FFCDF82B6E24}">
      <dsp:nvSpPr>
        <dsp:cNvPr id="0" name=""/>
        <dsp:cNvSpPr/>
      </dsp:nvSpPr>
      <dsp:spPr>
        <a:xfrm>
          <a:off x="543451" y="2058511"/>
          <a:ext cx="3056410" cy="183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Transmission Services </a:t>
          </a:r>
        </a:p>
      </dsp:txBody>
      <dsp:txXfrm>
        <a:off x="632972" y="2148032"/>
        <a:ext cx="2877368" cy="1654804"/>
      </dsp:txXfrm>
    </dsp:sp>
    <dsp:sp modelId="{C97F1B4C-DE69-4C68-A0A4-B558C0405558}">
      <dsp:nvSpPr>
        <dsp:cNvPr id="0" name=""/>
        <dsp:cNvSpPr/>
      </dsp:nvSpPr>
      <dsp:spPr>
        <a:xfrm>
          <a:off x="7230266" y="0"/>
          <a:ext cx="3056410" cy="183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Training</a:t>
          </a:r>
        </a:p>
      </dsp:txBody>
      <dsp:txXfrm>
        <a:off x="7319787" y="89521"/>
        <a:ext cx="2877368" cy="1654804"/>
      </dsp:txXfrm>
    </dsp:sp>
    <dsp:sp modelId="{79D9ACCB-F453-4812-9A48-BC82C3970F72}">
      <dsp:nvSpPr>
        <dsp:cNvPr id="0" name=""/>
        <dsp:cNvSpPr/>
      </dsp:nvSpPr>
      <dsp:spPr>
        <a:xfrm>
          <a:off x="505888" y="1119"/>
          <a:ext cx="3056410" cy="183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Reserve Sharing Group</a:t>
          </a:r>
        </a:p>
      </dsp:txBody>
      <dsp:txXfrm>
        <a:off x="595409" y="90640"/>
        <a:ext cx="2877368" cy="1654804"/>
      </dsp:txXfrm>
    </dsp:sp>
    <dsp:sp modelId="{2EB7CEDB-7F1C-45A3-B448-CB7943372AFE}">
      <dsp:nvSpPr>
        <dsp:cNvPr id="0" name=""/>
        <dsp:cNvSpPr/>
      </dsp:nvSpPr>
      <dsp:spPr>
        <a:xfrm>
          <a:off x="7259638" y="2007249"/>
          <a:ext cx="3056410" cy="183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Hydro Modeling</a:t>
          </a:r>
        </a:p>
      </dsp:txBody>
      <dsp:txXfrm>
        <a:off x="7349159" y="2096770"/>
        <a:ext cx="2877368" cy="1654804"/>
      </dsp:txXfrm>
    </dsp:sp>
    <dsp:sp modelId="{5534BDD5-0B30-4CDA-AA06-CC770324A3DA}">
      <dsp:nvSpPr>
        <dsp:cNvPr id="0" name=""/>
        <dsp:cNvSpPr/>
      </dsp:nvSpPr>
      <dsp:spPr>
        <a:xfrm>
          <a:off x="3918737" y="2051683"/>
          <a:ext cx="3056410" cy="1833846"/>
        </a:xfrm>
        <a:prstGeom prst="roundRect">
          <a:avLst/>
        </a:prstGeom>
        <a:solidFill>
          <a:schemeClr val="dk2">
            <a:hueOff val="0"/>
            <a:satOff val="0"/>
            <a:lumOff val="0"/>
            <a:alphaOff val="0"/>
          </a:schemeClr>
        </a:solidFill>
        <a:ln w="76200" cap="flat" cmpd="sng" algn="ctr">
          <a:solidFill>
            <a:srgbClr val="FFBB5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Resource Adequacy*</a:t>
          </a:r>
        </a:p>
      </dsp:txBody>
      <dsp:txXfrm>
        <a:off x="4008258" y="2141204"/>
        <a:ext cx="2877368" cy="1654804"/>
      </dsp:txXfrm>
    </dsp:sp>
    <dsp:sp modelId="{1F57DC53-D986-4420-A13F-D619B2DAE7CE}">
      <dsp:nvSpPr>
        <dsp:cNvPr id="0" name=""/>
        <dsp:cNvSpPr/>
      </dsp:nvSpPr>
      <dsp:spPr>
        <a:xfrm>
          <a:off x="3877475" y="0"/>
          <a:ext cx="3056410" cy="183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Frequency Response Sharing Group</a:t>
          </a:r>
        </a:p>
      </dsp:txBody>
      <dsp:txXfrm>
        <a:off x="3966996" y="89521"/>
        <a:ext cx="2877368" cy="1654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71BB1-E37B-4F47-9BA4-23F08F22D113}">
      <dsp:nvSpPr>
        <dsp:cNvPr id="0" name=""/>
        <dsp:cNvSpPr/>
      </dsp:nvSpPr>
      <dsp:spPr>
        <a:xfrm>
          <a:off x="6808" y="187979"/>
          <a:ext cx="2035082" cy="1335522"/>
        </a:xfrm>
        <a:prstGeom prst="roundRect">
          <a:avLst>
            <a:gd name="adj" fmla="val 10000"/>
          </a:avLst>
        </a:prstGeom>
        <a:solidFill>
          <a:srgbClr val="FFBB58">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Nirmala UI"/>
              <a:ea typeface="+mn-ea"/>
              <a:cs typeface="+mn-cs"/>
            </a:rPr>
            <a:t>Determine Program Capacity Requirement</a:t>
          </a:r>
        </a:p>
      </dsp:txBody>
      <dsp:txXfrm>
        <a:off x="45924" y="227095"/>
        <a:ext cx="1956850" cy="1257290"/>
      </dsp:txXfrm>
    </dsp:sp>
    <dsp:sp modelId="{6B30A624-4A1D-410F-B58C-C3766436A98E}">
      <dsp:nvSpPr>
        <dsp:cNvPr id="0" name=""/>
        <dsp:cNvSpPr/>
      </dsp:nvSpPr>
      <dsp:spPr>
        <a:xfrm>
          <a:off x="2245399" y="603390"/>
          <a:ext cx="431437" cy="5047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45399" y="704330"/>
        <a:ext cx="302006" cy="302820"/>
      </dsp:txXfrm>
    </dsp:sp>
    <dsp:sp modelId="{51F8CDC1-22D1-4EAA-9BF6-BA47CE7D34E2}">
      <dsp:nvSpPr>
        <dsp:cNvPr id="0" name=""/>
        <dsp:cNvSpPr/>
      </dsp:nvSpPr>
      <dsp:spPr>
        <a:xfrm>
          <a:off x="2855923" y="187979"/>
          <a:ext cx="2035082" cy="1335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Determine Resource Capacity Contribution</a:t>
          </a:r>
        </a:p>
      </dsp:txBody>
      <dsp:txXfrm>
        <a:off x="2895039" y="227095"/>
        <a:ext cx="1956850" cy="1257290"/>
      </dsp:txXfrm>
    </dsp:sp>
    <dsp:sp modelId="{4454A696-596F-4898-8F27-F3AE64093B4A}">
      <dsp:nvSpPr>
        <dsp:cNvPr id="0" name=""/>
        <dsp:cNvSpPr/>
      </dsp:nvSpPr>
      <dsp:spPr>
        <a:xfrm>
          <a:off x="5094514" y="603390"/>
          <a:ext cx="431437" cy="5047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94514" y="704330"/>
        <a:ext cx="302006" cy="302820"/>
      </dsp:txXfrm>
    </dsp:sp>
    <dsp:sp modelId="{7AD51E72-7E54-4E50-B116-860525157097}">
      <dsp:nvSpPr>
        <dsp:cNvPr id="0" name=""/>
        <dsp:cNvSpPr/>
      </dsp:nvSpPr>
      <dsp:spPr>
        <a:xfrm>
          <a:off x="5705038" y="187979"/>
          <a:ext cx="2035082" cy="1335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Compliance Review of Portfolio</a:t>
          </a:r>
        </a:p>
      </dsp:txBody>
      <dsp:txXfrm>
        <a:off x="5744154" y="227095"/>
        <a:ext cx="1956850" cy="1257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00724-8527-48B6-85CC-3561E3A80F84}">
      <dsp:nvSpPr>
        <dsp:cNvPr id="0" name=""/>
        <dsp:cNvSpPr/>
      </dsp:nvSpPr>
      <dsp:spPr>
        <a:xfrm>
          <a:off x="904668" y="942"/>
          <a:ext cx="1408906" cy="1408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FS Expectations</a:t>
          </a:r>
        </a:p>
      </dsp:txBody>
      <dsp:txXfrm>
        <a:off x="1110998" y="207272"/>
        <a:ext cx="996246" cy="996246"/>
      </dsp:txXfrm>
    </dsp:sp>
    <dsp:sp modelId="{69208A31-92BA-4E18-8DA5-F028CEFC6749}">
      <dsp:nvSpPr>
        <dsp:cNvPr id="0" name=""/>
        <dsp:cNvSpPr/>
      </dsp:nvSpPr>
      <dsp:spPr>
        <a:xfrm>
          <a:off x="2427978" y="296812"/>
          <a:ext cx="817165" cy="817165"/>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36293" y="609296"/>
        <a:ext cx="600535" cy="192197"/>
      </dsp:txXfrm>
    </dsp:sp>
    <dsp:sp modelId="{A56DAD5D-CA0E-4C87-981D-368A3868F2D1}">
      <dsp:nvSpPr>
        <dsp:cNvPr id="0" name=""/>
        <dsp:cNvSpPr/>
      </dsp:nvSpPr>
      <dsp:spPr>
        <a:xfrm>
          <a:off x="3359546" y="942"/>
          <a:ext cx="1408906" cy="1408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Operational Reality </a:t>
          </a:r>
        </a:p>
      </dsp:txBody>
      <dsp:txXfrm>
        <a:off x="3565876" y="207272"/>
        <a:ext cx="996246" cy="996246"/>
      </dsp:txXfrm>
    </dsp:sp>
    <dsp:sp modelId="{466626B0-8B32-4BFD-AD35-F930D28E7371}">
      <dsp:nvSpPr>
        <dsp:cNvPr id="0" name=""/>
        <dsp:cNvSpPr/>
      </dsp:nvSpPr>
      <dsp:spPr>
        <a:xfrm>
          <a:off x="4882856" y="296812"/>
          <a:ext cx="817165" cy="8171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91171" y="465148"/>
        <a:ext cx="600535" cy="480493"/>
      </dsp:txXfrm>
    </dsp:sp>
    <dsp:sp modelId="{E7BEA181-C70F-49D0-AE77-9F42BF842F04}">
      <dsp:nvSpPr>
        <dsp:cNvPr id="0" name=""/>
        <dsp:cNvSpPr/>
      </dsp:nvSpPr>
      <dsp:spPr>
        <a:xfrm>
          <a:off x="5814425" y="942"/>
          <a:ext cx="1408906" cy="1408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Sharing Requirement </a:t>
          </a:r>
        </a:p>
      </dsp:txBody>
      <dsp:txXfrm>
        <a:off x="6020755" y="207272"/>
        <a:ext cx="996246" cy="9962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6ECD0-40CC-48F9-822E-520E0E27EAFD}"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57B2A-0444-4918-9DAA-03B146286C03}" type="slidenum">
              <a:rPr lang="en-US" smtClean="0"/>
              <a:t>‹#›</a:t>
            </a:fld>
            <a:endParaRPr lang="en-US"/>
          </a:p>
        </p:txBody>
      </p:sp>
    </p:spTree>
    <p:extLst>
      <p:ext uri="{BB962C8B-B14F-4D97-AF65-F5344CB8AC3E}">
        <p14:creationId xmlns:p14="http://schemas.microsoft.com/office/powerpoint/2010/main" val="191935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3957B2A-0444-4918-9DAA-03B146286C03}" type="slidenum">
              <a:rPr lang="en-US" smtClean="0"/>
              <a:t>1</a:t>
            </a:fld>
            <a:endParaRPr lang="en-US"/>
          </a:p>
        </p:txBody>
      </p:sp>
    </p:spTree>
    <p:extLst>
      <p:ext uri="{BB962C8B-B14F-4D97-AF65-F5344CB8AC3E}">
        <p14:creationId xmlns:p14="http://schemas.microsoft.com/office/powerpoint/2010/main" val="4245099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6703F8-EC73-4CA5-90D1-067699D408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072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616C2-D351-064D-A019-0466575130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76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616C2-D351-064D-A019-0466575130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85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7B2A-0444-4918-9DAA-03B146286C03}" type="slidenum">
              <a:rPr lang="en-US" smtClean="0"/>
              <a:t>3</a:t>
            </a:fld>
            <a:endParaRPr lang="en-US"/>
          </a:p>
        </p:txBody>
      </p:sp>
    </p:spTree>
    <p:extLst>
      <p:ext uri="{BB962C8B-B14F-4D97-AF65-F5344CB8AC3E}">
        <p14:creationId xmlns:p14="http://schemas.microsoft.com/office/powerpoint/2010/main" val="12982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CF7114A-E13C-8A9D-8339-1B214D262A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98D145B-F5E3-E14A-B209-B7986C1955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Rebecca </a:t>
            </a:r>
          </a:p>
        </p:txBody>
      </p:sp>
      <p:sp>
        <p:nvSpPr>
          <p:cNvPr id="49156" name="Slide Number Placeholder 3">
            <a:extLst>
              <a:ext uri="{FF2B5EF4-FFF2-40B4-BE49-F238E27FC236}">
                <a16:creationId xmlns:a16="http://schemas.microsoft.com/office/drawing/2014/main" id="{2D620FBF-1AB9-6913-0997-7CD77A908E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irmala UI" panose="020B0502040204020203" pitchFamily="34" charset="0"/>
              </a:defRPr>
            </a:lvl1pPr>
            <a:lvl2pPr marL="742950" indent="-285750">
              <a:defRPr>
                <a:solidFill>
                  <a:schemeClr val="tx1"/>
                </a:solidFill>
                <a:latin typeface="Nirmala UI" panose="020B0502040204020203" pitchFamily="34" charset="0"/>
              </a:defRPr>
            </a:lvl2pPr>
            <a:lvl3pPr marL="1143000" indent="-228600">
              <a:defRPr>
                <a:solidFill>
                  <a:schemeClr val="tx1"/>
                </a:solidFill>
                <a:latin typeface="Nirmala UI" panose="020B0502040204020203" pitchFamily="34" charset="0"/>
              </a:defRPr>
            </a:lvl3pPr>
            <a:lvl4pPr marL="1600200" indent="-228600">
              <a:defRPr>
                <a:solidFill>
                  <a:schemeClr val="tx1"/>
                </a:solidFill>
                <a:latin typeface="Nirmala UI" panose="020B0502040204020203" pitchFamily="34" charset="0"/>
              </a:defRPr>
            </a:lvl4pPr>
            <a:lvl5pPr marL="2057400" indent="-228600">
              <a:defRPr>
                <a:solidFill>
                  <a:schemeClr val="tx1"/>
                </a:solidFill>
                <a:latin typeface="Nirmala UI" panose="020B0502040204020203" pitchFamily="34" charset="0"/>
              </a:defRPr>
            </a:lvl5pPr>
            <a:lvl6pPr marL="2514600" indent="-228600" eaLnBrk="0" fontAlgn="base" hangingPunct="0">
              <a:spcBef>
                <a:spcPct val="0"/>
              </a:spcBef>
              <a:spcAft>
                <a:spcPct val="0"/>
              </a:spcAft>
              <a:defRPr>
                <a:solidFill>
                  <a:schemeClr val="tx1"/>
                </a:solidFill>
                <a:latin typeface="Nirmala UI" panose="020B0502040204020203" pitchFamily="34" charset="0"/>
              </a:defRPr>
            </a:lvl6pPr>
            <a:lvl7pPr marL="2971800" indent="-228600" eaLnBrk="0" fontAlgn="base" hangingPunct="0">
              <a:spcBef>
                <a:spcPct val="0"/>
              </a:spcBef>
              <a:spcAft>
                <a:spcPct val="0"/>
              </a:spcAft>
              <a:defRPr>
                <a:solidFill>
                  <a:schemeClr val="tx1"/>
                </a:solidFill>
                <a:latin typeface="Nirmala UI" panose="020B0502040204020203" pitchFamily="34" charset="0"/>
              </a:defRPr>
            </a:lvl7pPr>
            <a:lvl8pPr marL="3429000" indent="-228600" eaLnBrk="0" fontAlgn="base" hangingPunct="0">
              <a:spcBef>
                <a:spcPct val="0"/>
              </a:spcBef>
              <a:spcAft>
                <a:spcPct val="0"/>
              </a:spcAft>
              <a:defRPr>
                <a:solidFill>
                  <a:schemeClr val="tx1"/>
                </a:solidFill>
                <a:latin typeface="Nirmala UI" panose="020B0502040204020203" pitchFamily="34" charset="0"/>
              </a:defRPr>
            </a:lvl8pPr>
            <a:lvl9pPr marL="3886200" indent="-228600" eaLnBrk="0" fontAlgn="base" hangingPunct="0">
              <a:spcBef>
                <a:spcPct val="0"/>
              </a:spcBef>
              <a:spcAft>
                <a:spcPct val="0"/>
              </a:spcAft>
              <a:defRPr>
                <a:solidFill>
                  <a:schemeClr val="tx1"/>
                </a:solidFill>
                <a:latin typeface="Nirmala UI" panose="020B05020402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DB1BD6-4F2D-4E9D-8F75-D64B1F2832E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57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2066AC8-A804-6417-DD0C-33102EDF25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69B3688-2D3A-21C4-1EB3-30D1C8C06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b="1" dirty="0"/>
          </a:p>
        </p:txBody>
      </p:sp>
      <p:sp>
        <p:nvSpPr>
          <p:cNvPr id="53252" name="Slide Number Placeholder 3">
            <a:extLst>
              <a:ext uri="{FF2B5EF4-FFF2-40B4-BE49-F238E27FC236}">
                <a16:creationId xmlns:a16="http://schemas.microsoft.com/office/drawing/2014/main" id="{F4E61F0D-2683-6382-94A5-C54D8FDAB2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irmala UI" panose="020B0502040204020203" pitchFamily="34" charset="0"/>
              </a:defRPr>
            </a:lvl1pPr>
            <a:lvl2pPr marL="742950" indent="-285750">
              <a:defRPr>
                <a:solidFill>
                  <a:schemeClr val="tx1"/>
                </a:solidFill>
                <a:latin typeface="Nirmala UI" panose="020B0502040204020203" pitchFamily="34" charset="0"/>
              </a:defRPr>
            </a:lvl2pPr>
            <a:lvl3pPr marL="1143000" indent="-228600">
              <a:defRPr>
                <a:solidFill>
                  <a:schemeClr val="tx1"/>
                </a:solidFill>
                <a:latin typeface="Nirmala UI" panose="020B0502040204020203" pitchFamily="34" charset="0"/>
              </a:defRPr>
            </a:lvl3pPr>
            <a:lvl4pPr marL="1600200" indent="-228600">
              <a:defRPr>
                <a:solidFill>
                  <a:schemeClr val="tx1"/>
                </a:solidFill>
                <a:latin typeface="Nirmala UI" panose="020B0502040204020203" pitchFamily="34" charset="0"/>
              </a:defRPr>
            </a:lvl4pPr>
            <a:lvl5pPr marL="2057400" indent="-228600">
              <a:defRPr>
                <a:solidFill>
                  <a:schemeClr val="tx1"/>
                </a:solidFill>
                <a:latin typeface="Nirmala UI" panose="020B0502040204020203" pitchFamily="34" charset="0"/>
              </a:defRPr>
            </a:lvl5pPr>
            <a:lvl6pPr marL="2514600" indent="-228600" eaLnBrk="0" fontAlgn="base" hangingPunct="0">
              <a:spcBef>
                <a:spcPct val="0"/>
              </a:spcBef>
              <a:spcAft>
                <a:spcPct val="0"/>
              </a:spcAft>
              <a:defRPr>
                <a:solidFill>
                  <a:schemeClr val="tx1"/>
                </a:solidFill>
                <a:latin typeface="Nirmala UI" panose="020B0502040204020203" pitchFamily="34" charset="0"/>
              </a:defRPr>
            </a:lvl6pPr>
            <a:lvl7pPr marL="2971800" indent="-228600" eaLnBrk="0" fontAlgn="base" hangingPunct="0">
              <a:spcBef>
                <a:spcPct val="0"/>
              </a:spcBef>
              <a:spcAft>
                <a:spcPct val="0"/>
              </a:spcAft>
              <a:defRPr>
                <a:solidFill>
                  <a:schemeClr val="tx1"/>
                </a:solidFill>
                <a:latin typeface="Nirmala UI" panose="020B0502040204020203" pitchFamily="34" charset="0"/>
              </a:defRPr>
            </a:lvl7pPr>
            <a:lvl8pPr marL="3429000" indent="-228600" eaLnBrk="0" fontAlgn="base" hangingPunct="0">
              <a:spcBef>
                <a:spcPct val="0"/>
              </a:spcBef>
              <a:spcAft>
                <a:spcPct val="0"/>
              </a:spcAft>
              <a:defRPr>
                <a:solidFill>
                  <a:schemeClr val="tx1"/>
                </a:solidFill>
                <a:latin typeface="Nirmala UI" panose="020B0502040204020203" pitchFamily="34" charset="0"/>
              </a:defRPr>
            </a:lvl8pPr>
            <a:lvl9pPr marL="3886200" indent="-228600" eaLnBrk="0" fontAlgn="base" hangingPunct="0">
              <a:spcBef>
                <a:spcPct val="0"/>
              </a:spcBef>
              <a:spcAft>
                <a:spcPct val="0"/>
              </a:spcAft>
              <a:defRPr>
                <a:solidFill>
                  <a:schemeClr val="tx1"/>
                </a:solidFill>
                <a:latin typeface="Nirmala UI" panose="020B05020402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5DE3ED-7DD9-48DD-8D12-3B1131A517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49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57B2A-0444-4918-9DAA-03B146286C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78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7B2A-0444-4918-9DAA-03B146286C03}" type="slidenum">
              <a:rPr lang="en-US" smtClean="0"/>
              <a:t>8</a:t>
            </a:fld>
            <a:endParaRPr lang="en-US"/>
          </a:p>
        </p:txBody>
      </p:sp>
    </p:spTree>
    <p:extLst>
      <p:ext uri="{BB962C8B-B14F-4D97-AF65-F5344CB8AC3E}">
        <p14:creationId xmlns:p14="http://schemas.microsoft.com/office/powerpoint/2010/main" val="369087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7B2A-0444-4918-9DAA-03B146286C03}" type="slidenum">
              <a:rPr lang="en-US" smtClean="0"/>
              <a:t>9</a:t>
            </a:fld>
            <a:endParaRPr lang="en-US"/>
          </a:p>
        </p:txBody>
      </p:sp>
    </p:spTree>
    <p:extLst>
      <p:ext uri="{BB962C8B-B14F-4D97-AF65-F5344CB8AC3E}">
        <p14:creationId xmlns:p14="http://schemas.microsoft.com/office/powerpoint/2010/main" val="29456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6703F8-EC73-4CA5-90D1-067699D408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87858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DB38CD13-6D26-8B81-9926-26A1CC4AF5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230188"/>
            <a:ext cx="13716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6">
            <a:extLst>
              <a:ext uri="{FF2B5EF4-FFF2-40B4-BE49-F238E27FC236}">
                <a16:creationId xmlns:a16="http://schemas.microsoft.com/office/drawing/2014/main" id="{79DBB9BB-8CE2-3B11-4950-DE75B1F7075E}"/>
              </a:ext>
            </a:extLst>
          </p:cNvPr>
          <p:cNvGrpSpPr>
            <a:grpSpLocks/>
          </p:cNvGrpSpPr>
          <p:nvPr userDrawn="1"/>
        </p:nvGrpSpPr>
        <p:grpSpPr bwMode="auto">
          <a:xfrm rot="-5400000">
            <a:off x="420688" y="5029200"/>
            <a:ext cx="1597025" cy="1603375"/>
            <a:chOff x="357809" y="365125"/>
            <a:chExt cx="1596887" cy="1602823"/>
          </a:xfrm>
        </p:grpSpPr>
        <p:cxnSp>
          <p:nvCxnSpPr>
            <p:cNvPr id="6" name="Straight Connector 5">
              <a:extLst>
                <a:ext uri="{FF2B5EF4-FFF2-40B4-BE49-F238E27FC236}">
                  <a16:creationId xmlns:a16="http://schemas.microsoft.com/office/drawing/2014/main" id="{1F94570E-47D1-1899-7332-1A1B9B36B981}"/>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40F550-3998-9E08-98E7-9996065A2F6A}"/>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 name="Group 19">
            <a:extLst>
              <a:ext uri="{FF2B5EF4-FFF2-40B4-BE49-F238E27FC236}">
                <a16:creationId xmlns:a16="http://schemas.microsoft.com/office/drawing/2014/main" id="{77CDFB03-502D-FE6D-532E-F8D19B56BFBA}"/>
              </a:ext>
            </a:extLst>
          </p:cNvPr>
          <p:cNvGrpSpPr>
            <a:grpSpLocks/>
          </p:cNvGrpSpPr>
          <p:nvPr userDrawn="1"/>
        </p:nvGrpSpPr>
        <p:grpSpPr bwMode="auto">
          <a:xfrm rot="5400000">
            <a:off x="10177463" y="228600"/>
            <a:ext cx="1597025" cy="1603375"/>
            <a:chOff x="357809" y="365125"/>
            <a:chExt cx="1596887" cy="1602823"/>
          </a:xfrm>
        </p:grpSpPr>
        <p:cxnSp>
          <p:nvCxnSpPr>
            <p:cNvPr id="9" name="Straight Connector 8">
              <a:extLst>
                <a:ext uri="{FF2B5EF4-FFF2-40B4-BE49-F238E27FC236}">
                  <a16:creationId xmlns:a16="http://schemas.microsoft.com/office/drawing/2014/main" id="{6A6F0004-16FB-1D38-C58C-8758437DAF92}"/>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60D6D9-45CA-4A60-88DA-41C17CDEC8FF}"/>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16">
            <a:extLst>
              <a:ext uri="{FF2B5EF4-FFF2-40B4-BE49-F238E27FC236}">
                <a16:creationId xmlns:a16="http://schemas.microsoft.com/office/drawing/2014/main" id="{F1EC096A-6A70-6EC3-F3FB-D7C941728F1D}"/>
              </a:ext>
            </a:extLst>
          </p:cNvPr>
          <p:cNvSpPr>
            <a:spLocks noGrp="1"/>
          </p:cNvSpPr>
          <p:nvPr>
            <p:ph type="sldNum" sz="quarter" idx="10"/>
          </p:nvPr>
        </p:nvSpPr>
        <p:spPr/>
        <p:txBody>
          <a:bodyPr/>
          <a:lstStyle>
            <a:lvl1pPr>
              <a:defRPr/>
            </a:lvl1pPr>
          </a:lstStyle>
          <a:p>
            <a:pPr>
              <a:defRPr/>
            </a:pPr>
            <a:fld id="{A147B053-762D-475B-B757-34C248812275}" type="slidenum">
              <a:rPr lang="en-US" altLang="en-US"/>
              <a:pPr>
                <a:defRPr/>
              </a:pPr>
              <a:t>‹#›</a:t>
            </a:fld>
            <a:endParaRPr lang="en-US" altLang="en-US"/>
          </a:p>
        </p:txBody>
      </p:sp>
    </p:spTree>
    <p:extLst>
      <p:ext uri="{BB962C8B-B14F-4D97-AF65-F5344CB8AC3E}">
        <p14:creationId xmlns:p14="http://schemas.microsoft.com/office/powerpoint/2010/main" val="404961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lstStyle>
            <a:lvl1pPr algn="ctr">
              <a:defRPr/>
            </a:lvl1pPr>
          </a:lstStyle>
          <a:p>
            <a:r>
              <a:rPr lang="en-US"/>
              <a:t>Click to edit Master title style</a:t>
            </a:r>
          </a:p>
        </p:txBody>
      </p:sp>
      <p:sp>
        <p:nvSpPr>
          <p:cNvPr id="3" name="Slide Number Placeholder 4">
            <a:extLst>
              <a:ext uri="{FF2B5EF4-FFF2-40B4-BE49-F238E27FC236}">
                <a16:creationId xmlns:a16="http://schemas.microsoft.com/office/drawing/2014/main" id="{733A0D63-B461-59C3-34D4-6CA3266973B8}"/>
              </a:ext>
            </a:extLst>
          </p:cNvPr>
          <p:cNvSpPr>
            <a:spLocks noGrp="1"/>
          </p:cNvSpPr>
          <p:nvPr>
            <p:ph type="sldNum" sz="quarter" idx="10"/>
          </p:nvPr>
        </p:nvSpPr>
        <p:spPr/>
        <p:txBody>
          <a:bodyPr/>
          <a:lstStyle>
            <a:lvl1pPr>
              <a:defRPr/>
            </a:lvl1pPr>
          </a:lstStyle>
          <a:p>
            <a:pPr>
              <a:defRPr/>
            </a:pPr>
            <a:fld id="{B34ADA7F-97DA-4C9C-B4FF-26944C924037}" type="slidenum">
              <a:rPr lang="en-US" altLang="en-US"/>
              <a:pPr>
                <a:defRPr/>
              </a:pPr>
              <a:t>‹#›</a:t>
            </a:fld>
            <a:endParaRPr lang="en-US" altLang="en-US"/>
          </a:p>
        </p:txBody>
      </p:sp>
    </p:spTree>
    <p:extLst>
      <p:ext uri="{BB962C8B-B14F-4D97-AF65-F5344CB8AC3E}">
        <p14:creationId xmlns:p14="http://schemas.microsoft.com/office/powerpoint/2010/main" val="14483668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8409-1C0E-4B7E-956E-473345255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F5D29-C367-43C6-AE79-552FE7100D33}"/>
              </a:ext>
            </a:extLst>
          </p:cNvPr>
          <p:cNvSpPr>
            <a:spLocks noGrp="1"/>
          </p:cNvSpPr>
          <p:nvPr>
            <p:ph type="body" idx="1"/>
          </p:nvPr>
        </p:nvSpPr>
        <p:spPr>
          <a:xfrm>
            <a:off x="839788" y="1681163"/>
            <a:ext cx="5157787"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F26D46-EA97-42CB-8FEC-FCA83846D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135FE-268C-4443-B91F-E810FB09D5D6}"/>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83F9C9-4527-480D-BEF2-B1C1D126AF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7459F9-258B-4D01-9D08-C31268CECF32}"/>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3549606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E55181A-1413-431B-90C9-CC1422755BA3}"/>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2450897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Only" preserve="1">
  <p:cSld name="Centered 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0B1F90-EC5A-4ABB-8773-1306ADA6723A}"/>
              </a:ext>
            </a:extLst>
          </p:cNvPr>
          <p:cNvSpPr/>
          <p:nvPr userDrawn="1"/>
        </p:nvSpPr>
        <p:spPr>
          <a:xfrm>
            <a:off x="0" y="2516186"/>
            <a:ext cx="12192000" cy="1825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a:xfrm>
            <a:off x="838200" y="2766218"/>
            <a:ext cx="10515600" cy="1325563"/>
          </a:xfrm>
        </p:spPr>
        <p:txBody>
          <a:bodyPr/>
          <a:lstStyle>
            <a:lvl1pPr algn="ctr">
              <a:defRPr b="1"/>
            </a:lvl1pPr>
          </a:lstStyle>
          <a:p>
            <a:r>
              <a:rPr lang="en-US"/>
              <a:t>Click to edit Master title style</a:t>
            </a:r>
          </a:p>
        </p:txBody>
      </p:sp>
      <p:sp>
        <p:nvSpPr>
          <p:cNvPr id="4" name="Slide Number Placeholder 3">
            <a:extLst>
              <a:ext uri="{FF2B5EF4-FFF2-40B4-BE49-F238E27FC236}">
                <a16:creationId xmlns:a16="http://schemas.microsoft.com/office/drawing/2014/main" id="{5F321148-ED5A-4DA2-8F9D-F3CE735E9309}"/>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6" name="Picture 5">
            <a:extLst>
              <a:ext uri="{FF2B5EF4-FFF2-40B4-BE49-F238E27FC236}">
                <a16:creationId xmlns:a16="http://schemas.microsoft.com/office/drawing/2014/main" id="{90E615FC-4C6E-41EA-B3B4-4939450F4E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42584501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2A3541-CE07-4C3F-8158-1697199FE05F}"/>
              </a:ext>
            </a:extLst>
          </p:cNvPr>
          <p:cNvSpPr/>
          <p:nvPr userDrawn="1"/>
        </p:nvSpPr>
        <p:spPr>
          <a:xfrm>
            <a:off x="0" y="0"/>
            <a:ext cx="514904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73236-2650-4002-BBE6-41B807BD12AA}"/>
              </a:ext>
            </a:extLst>
          </p:cNvPr>
          <p:cNvSpPr>
            <a:spLocks noGrp="1"/>
          </p:cNvSpPr>
          <p:nvPr>
            <p:ph type="title"/>
          </p:nvPr>
        </p:nvSpPr>
        <p:spPr>
          <a:xfrm>
            <a:off x="839788" y="457200"/>
            <a:ext cx="3932237" cy="1600200"/>
          </a:xfrm>
        </p:spPr>
        <p:txBody>
          <a:bodyPr anchor="b"/>
          <a:lstStyle>
            <a:lvl1pPr algn="ct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1C1BE671-D30E-46C1-9CDE-53F14C0F6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ED7911-7434-4F82-A978-77EFE7561C63}"/>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FA5BE5F3-D52E-47D1-B04B-CF6D69F05043}"/>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8" name="Picture 7">
            <a:extLst>
              <a:ext uri="{FF2B5EF4-FFF2-40B4-BE49-F238E27FC236}">
                <a16:creationId xmlns:a16="http://schemas.microsoft.com/office/drawing/2014/main" id="{80713B8C-4060-42E7-8D67-1C5D3B7202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240" y="6302238"/>
            <a:ext cx="1398450" cy="457200"/>
          </a:xfrm>
          <a:prstGeom prst="rect">
            <a:avLst/>
          </a:prstGeom>
        </p:spPr>
      </p:pic>
    </p:spTree>
    <p:extLst>
      <p:ext uri="{BB962C8B-B14F-4D97-AF65-F5344CB8AC3E}">
        <p14:creationId xmlns:p14="http://schemas.microsoft.com/office/powerpoint/2010/main" val="11068199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158CD0-5CB4-4BDE-B805-18DE49F815DA}"/>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20664474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EF76-7740-4A84-B559-03B6CB12E4DA}"/>
              </a:ext>
            </a:extLst>
          </p:cNvPr>
          <p:cNvSpPr>
            <a:spLocks noGrp="1"/>
          </p:cNvSpPr>
          <p:nvPr>
            <p:ph type="ctrTitle"/>
          </p:nvPr>
        </p:nvSpPr>
        <p:spPr>
          <a:xfrm>
            <a:off x="1524000" y="1122363"/>
            <a:ext cx="9144000" cy="2387600"/>
          </a:xfrm>
        </p:spPr>
        <p:txBody>
          <a:bodyPr anchor="b"/>
          <a:lstStyle>
            <a:lvl1pPr algn="ctr">
              <a:defRPr sz="6000">
                <a:solidFill>
                  <a:srgbClr val="204150"/>
                </a:solidFill>
              </a:defRPr>
            </a:lvl1pPr>
          </a:lstStyle>
          <a:p>
            <a:r>
              <a:rPr lang="en-US"/>
              <a:t>Click to edit Master title style</a:t>
            </a:r>
          </a:p>
        </p:txBody>
      </p:sp>
      <p:sp>
        <p:nvSpPr>
          <p:cNvPr id="3" name="Subtitle 2">
            <a:extLst>
              <a:ext uri="{FF2B5EF4-FFF2-40B4-BE49-F238E27FC236}">
                <a16:creationId xmlns:a16="http://schemas.microsoft.com/office/drawing/2014/main" id="{EB308720-D265-46EA-8504-7B0987068DF8}"/>
              </a:ext>
            </a:extLst>
          </p:cNvPr>
          <p:cNvSpPr>
            <a:spLocks noGrp="1"/>
          </p:cNvSpPr>
          <p:nvPr>
            <p:ph type="subTitle" idx="1"/>
          </p:nvPr>
        </p:nvSpPr>
        <p:spPr>
          <a:xfrm>
            <a:off x="1524000" y="3602038"/>
            <a:ext cx="9144000" cy="1655762"/>
          </a:xfrm>
        </p:spPr>
        <p:txBody>
          <a:bodyPr/>
          <a:lstStyle>
            <a:lvl1pPr marL="0" indent="0" algn="ctr">
              <a:buNone/>
              <a:defRPr sz="2400">
                <a:solidFill>
                  <a:srgbClr val="197EA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0" name="Picture 19">
            <a:extLst>
              <a:ext uri="{FF2B5EF4-FFF2-40B4-BE49-F238E27FC236}">
                <a16:creationId xmlns:a16="http://schemas.microsoft.com/office/drawing/2014/main" id="{1CD444B4-32AA-1840-A641-D4BD943972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0179" y="273138"/>
            <a:ext cx="2768001" cy="666074"/>
          </a:xfrm>
          <a:prstGeom prst="rect">
            <a:avLst/>
          </a:prstGeom>
        </p:spPr>
      </p:pic>
      <p:grpSp>
        <p:nvGrpSpPr>
          <p:cNvPr id="9" name="Group 8">
            <a:extLst>
              <a:ext uri="{FF2B5EF4-FFF2-40B4-BE49-F238E27FC236}">
                <a16:creationId xmlns:a16="http://schemas.microsoft.com/office/drawing/2014/main" id="{CE5C2F06-0947-CC44-BB4D-F3F72BD9989A}"/>
              </a:ext>
            </a:extLst>
          </p:cNvPr>
          <p:cNvGrpSpPr/>
          <p:nvPr userDrawn="1"/>
        </p:nvGrpSpPr>
        <p:grpSpPr>
          <a:xfrm rot="16200000">
            <a:off x="263147" y="5035138"/>
            <a:ext cx="1596887" cy="1602823"/>
            <a:chOff x="357809" y="365125"/>
            <a:chExt cx="1596887" cy="1602823"/>
          </a:xfrm>
        </p:grpSpPr>
        <p:cxnSp>
          <p:nvCxnSpPr>
            <p:cNvPr id="10" name="Straight Connector 9">
              <a:extLst>
                <a:ext uri="{FF2B5EF4-FFF2-40B4-BE49-F238E27FC236}">
                  <a16:creationId xmlns:a16="http://schemas.microsoft.com/office/drawing/2014/main" id="{A3ACE037-62DC-1346-BDB1-4C896250DDC8}"/>
                </a:ext>
              </a:extLst>
            </p:cNvPr>
            <p:cNvCxnSpPr/>
            <p:nvPr userDrawn="1"/>
          </p:nvCxnSpPr>
          <p:spPr>
            <a:xfrm>
              <a:off x="357809" y="365125"/>
              <a:ext cx="0" cy="1602823"/>
            </a:xfrm>
            <a:prstGeom prst="line">
              <a:avLst/>
            </a:prstGeom>
            <a:ln w="19050">
              <a:solidFill>
                <a:srgbClr val="197EA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0BDC27-492D-1C41-98A5-0F517EF89170}"/>
                </a:ext>
              </a:extLst>
            </p:cNvPr>
            <p:cNvCxnSpPr>
              <a:cxnSpLocks/>
            </p:cNvCxnSpPr>
            <p:nvPr userDrawn="1"/>
          </p:nvCxnSpPr>
          <p:spPr>
            <a:xfrm flipH="1">
              <a:off x="357809" y="365125"/>
              <a:ext cx="1596887" cy="0"/>
            </a:xfrm>
            <a:prstGeom prst="line">
              <a:avLst/>
            </a:prstGeom>
            <a:ln w="19050">
              <a:solidFill>
                <a:srgbClr val="197EAA"/>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4266BC1-409B-D840-B078-7ABB41FF325D}"/>
              </a:ext>
            </a:extLst>
          </p:cNvPr>
          <p:cNvGrpSpPr/>
          <p:nvPr userDrawn="1"/>
        </p:nvGrpSpPr>
        <p:grpSpPr>
          <a:xfrm rot="5400000">
            <a:off x="10331966" y="228876"/>
            <a:ext cx="1596887" cy="1602823"/>
            <a:chOff x="357809" y="365125"/>
            <a:chExt cx="1596887" cy="1602823"/>
          </a:xfrm>
        </p:grpSpPr>
        <p:cxnSp>
          <p:nvCxnSpPr>
            <p:cNvPr id="15" name="Straight Connector 14">
              <a:extLst>
                <a:ext uri="{FF2B5EF4-FFF2-40B4-BE49-F238E27FC236}">
                  <a16:creationId xmlns:a16="http://schemas.microsoft.com/office/drawing/2014/main" id="{FC772701-182B-6040-BE3B-C8719205F30B}"/>
                </a:ext>
              </a:extLst>
            </p:cNvPr>
            <p:cNvCxnSpPr/>
            <p:nvPr userDrawn="1"/>
          </p:nvCxnSpPr>
          <p:spPr>
            <a:xfrm>
              <a:off x="357809" y="365125"/>
              <a:ext cx="0" cy="1602823"/>
            </a:xfrm>
            <a:prstGeom prst="line">
              <a:avLst/>
            </a:prstGeom>
            <a:ln w="19050">
              <a:solidFill>
                <a:srgbClr val="197E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17B4F5-466F-7E43-B9E4-7854F75EAC0E}"/>
                </a:ext>
              </a:extLst>
            </p:cNvPr>
            <p:cNvCxnSpPr>
              <a:cxnSpLocks/>
            </p:cNvCxnSpPr>
            <p:nvPr userDrawn="1"/>
          </p:nvCxnSpPr>
          <p:spPr>
            <a:xfrm flipH="1">
              <a:off x="357809" y="365125"/>
              <a:ext cx="1596887" cy="0"/>
            </a:xfrm>
            <a:prstGeom prst="line">
              <a:avLst/>
            </a:prstGeom>
            <a:ln w="19050">
              <a:solidFill>
                <a:srgbClr val="197EAA"/>
              </a:solidFill>
            </a:ln>
          </p:spPr>
          <p:style>
            <a:lnRef idx="1">
              <a:schemeClr val="accent1"/>
            </a:lnRef>
            <a:fillRef idx="0">
              <a:schemeClr val="accent1"/>
            </a:fillRef>
            <a:effectRef idx="0">
              <a:schemeClr val="accent1"/>
            </a:effectRef>
            <a:fontRef idx="minor">
              <a:schemeClr val="tx1"/>
            </a:fontRef>
          </p:style>
        </p:cxnSp>
      </p:grpSp>
      <p:sp>
        <p:nvSpPr>
          <p:cNvPr id="17" name="Slide Number Placeholder 16">
            <a:extLst>
              <a:ext uri="{FF2B5EF4-FFF2-40B4-BE49-F238E27FC236}">
                <a16:creationId xmlns:a16="http://schemas.microsoft.com/office/drawing/2014/main" id="{76080D42-28FE-4899-9D1D-F67C15D1E479}"/>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1031821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0F2EF0-0C9C-453D-81F5-B6DA3664E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3">
            <a:extLst>
              <a:ext uri="{FF2B5EF4-FFF2-40B4-BE49-F238E27FC236}">
                <a16:creationId xmlns:a16="http://schemas.microsoft.com/office/drawing/2014/main" id="{36FB5054-9A0F-41D0-9639-FB4255401EC7}"/>
              </a:ext>
            </a:extLst>
          </p:cNvPr>
          <p:cNvSpPr>
            <a:spLocks noGrp="1"/>
          </p:cNvSpPr>
          <p:nvPr>
            <p:ph type="title"/>
          </p:nvPr>
        </p:nvSpPr>
        <p:spPr>
          <a:xfrm>
            <a:off x="832104" y="1709928"/>
            <a:ext cx="10515600" cy="2852928"/>
          </a:xfrm>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A8EFC589-A164-411A-9E33-C1601FE4B16E}"/>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454578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7ED9709-A878-41C3-88A1-8FA5FAC0257C}"/>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8041798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Wide 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338447" y="339127"/>
            <a:ext cx="4705993" cy="5491657"/>
          </a:xfrm>
          <a:solidFill>
            <a:srgbClr val="197EAA"/>
          </a:solidFill>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5318760" y="365760"/>
            <a:ext cx="6035040" cy="583847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C207642-C0DB-4DDC-82F0-5B302FAF7F96}"/>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472031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Narrow 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344384" y="365761"/>
            <a:ext cx="3054136" cy="5429397"/>
          </a:xfrm>
          <a:solidFill>
            <a:srgbClr val="197EAA"/>
          </a:solidFill>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365759"/>
            <a:ext cx="7677912" cy="583847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32D050A-E3B4-4780-A4A8-580CD49FA42B}"/>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81341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lgn="ctr">
              <a:defRPr sz="40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907D9A8-D290-0E49-6FF5-B86185D4A302}"/>
              </a:ext>
            </a:extLst>
          </p:cNvPr>
          <p:cNvSpPr>
            <a:spLocks noGrp="1"/>
          </p:cNvSpPr>
          <p:nvPr>
            <p:ph type="sldNum" sz="quarter" idx="10"/>
          </p:nvPr>
        </p:nvSpPr>
        <p:spPr/>
        <p:txBody>
          <a:bodyPr/>
          <a:lstStyle>
            <a:lvl1pPr>
              <a:defRPr/>
            </a:lvl1pPr>
          </a:lstStyle>
          <a:p>
            <a:pPr>
              <a:defRPr/>
            </a:pPr>
            <a:fld id="{6C9EA3A8-6E6D-4CEE-BA7A-A05142B14A1E}" type="slidenum">
              <a:rPr lang="en-US" altLang="en-US"/>
              <a:pPr>
                <a:defRPr/>
              </a:pPr>
              <a:t>‹#›</a:t>
            </a:fld>
            <a:endParaRPr lang="en-US" altLang="en-US"/>
          </a:p>
        </p:txBody>
      </p:sp>
    </p:spTree>
    <p:extLst>
      <p:ext uri="{BB962C8B-B14F-4D97-AF65-F5344CB8AC3E}">
        <p14:creationId xmlns:p14="http://schemas.microsoft.com/office/powerpoint/2010/main" val="30225858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Content Loca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F65AF1-869F-44FA-8121-DE4641F0B8C4}"/>
              </a:ext>
            </a:extLst>
          </p:cNvPr>
          <p:cNvSpPr>
            <a:spLocks noGrp="1"/>
          </p:cNvSpPr>
          <p:nvPr>
            <p:ph type="body" sz="quarter" idx="13"/>
          </p:nvPr>
        </p:nvSpPr>
        <p:spPr>
          <a:xfrm>
            <a:off x="338447" y="365124"/>
            <a:ext cx="3063121" cy="5447847"/>
          </a:xfrm>
          <a:solidFill>
            <a:srgbClr val="197EAA"/>
          </a:solidFill>
        </p:spPr>
        <p:txBody>
          <a:bodyPr anchor="ctr" anchorCtr="1"/>
          <a:lstStyle>
            <a:lvl1pPr marL="0" indent="0" algn="ctr">
              <a:buNone/>
              <a:defRPr>
                <a:solidFill>
                  <a:schemeClr val="bg1"/>
                </a:solidFill>
              </a:defRPr>
            </a:lvl1pPr>
          </a:lstStyle>
          <a:p>
            <a:pPr lvl="0"/>
            <a:r>
              <a:rPr lang="en-US"/>
              <a:t>Click to edit Master text styles</a:t>
            </a:r>
          </a:p>
        </p:txBody>
      </p:sp>
      <p:sp>
        <p:nvSpPr>
          <p:cNvPr id="10" name="Title 9">
            <a:extLst>
              <a:ext uri="{FF2B5EF4-FFF2-40B4-BE49-F238E27FC236}">
                <a16:creationId xmlns:a16="http://schemas.microsoft.com/office/drawing/2014/main" id="{E7266A9F-F7DB-4DA5-99C7-A894EB580F3B}"/>
              </a:ext>
            </a:extLst>
          </p:cNvPr>
          <p:cNvSpPr>
            <a:spLocks noGrp="1"/>
          </p:cNvSpPr>
          <p:nvPr>
            <p:ph type="title"/>
          </p:nvPr>
        </p:nvSpPr>
        <p:spPr>
          <a:xfrm>
            <a:off x="3675888" y="338492"/>
            <a:ext cx="7677912"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89A021A-C0C7-4CE9-AE60-C8E30515E616}"/>
              </a:ext>
            </a:extLst>
          </p:cNvPr>
          <p:cNvSpPr>
            <a:spLocks noGrp="1"/>
          </p:cNvSpPr>
          <p:nvPr>
            <p:ph type="sldNum" sz="quarter" idx="14"/>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14258141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F168-BFAF-4BE2-B586-493708551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7140F-3C44-4F08-BA0C-AE26EAFBAD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C751B-14B5-4076-87E7-714ACCF7F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B498D8AF-C8F1-4C74-90F1-A1C275FB7576}"/>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0507789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8409-1C0E-4B7E-956E-4733452556D6}"/>
              </a:ext>
            </a:extLst>
          </p:cNvPr>
          <p:cNvSpPr>
            <a:spLocks noGrp="1"/>
          </p:cNvSpPr>
          <p:nvPr>
            <p:ph type="title"/>
          </p:nvPr>
        </p:nvSpPr>
        <p:spPr>
          <a:xfrm>
            <a:off x="839788" y="365125"/>
            <a:ext cx="10515600" cy="1325563"/>
          </a:xfrm>
        </p:spPr>
        <p:txBody>
          <a:bodyPr/>
          <a:lstStyle>
            <a:lvl1pPr>
              <a:defRPr>
                <a:solidFill>
                  <a:srgbClr val="204150"/>
                </a:solidFill>
              </a:defRPr>
            </a:lvl1pPr>
          </a:lstStyle>
          <a:p>
            <a:r>
              <a:rPr lang="en-US"/>
              <a:t>Click to edit Master title style</a:t>
            </a:r>
          </a:p>
        </p:txBody>
      </p:sp>
      <p:sp>
        <p:nvSpPr>
          <p:cNvPr id="3" name="Text Placeholder 2">
            <a:extLst>
              <a:ext uri="{FF2B5EF4-FFF2-40B4-BE49-F238E27FC236}">
                <a16:creationId xmlns:a16="http://schemas.microsoft.com/office/drawing/2014/main" id="{6B4F5D29-C367-43C6-AE79-552FE7100D33}"/>
              </a:ext>
            </a:extLst>
          </p:cNvPr>
          <p:cNvSpPr>
            <a:spLocks noGrp="1"/>
          </p:cNvSpPr>
          <p:nvPr>
            <p:ph type="body" idx="1"/>
          </p:nvPr>
        </p:nvSpPr>
        <p:spPr>
          <a:xfrm>
            <a:off x="839788" y="1681163"/>
            <a:ext cx="5157787" cy="823912"/>
          </a:xfrm>
        </p:spPr>
        <p:txBody>
          <a:bodyPr anchor="b"/>
          <a:lstStyle>
            <a:lvl1pPr marL="0" indent="0">
              <a:buNone/>
              <a:defRPr sz="2400" b="0">
                <a:solidFill>
                  <a:srgbClr val="197E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F26D46-EA97-42CB-8FEC-FCA83846D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135FE-268C-4443-B91F-E810FB09D5D6}"/>
              </a:ext>
            </a:extLst>
          </p:cNvPr>
          <p:cNvSpPr>
            <a:spLocks noGrp="1"/>
          </p:cNvSpPr>
          <p:nvPr>
            <p:ph type="body" sz="quarter" idx="3"/>
          </p:nvPr>
        </p:nvSpPr>
        <p:spPr>
          <a:xfrm>
            <a:off x="6172200" y="1681163"/>
            <a:ext cx="5183188" cy="823912"/>
          </a:xfrm>
        </p:spPr>
        <p:txBody>
          <a:bodyPr anchor="b"/>
          <a:lstStyle>
            <a:lvl1pPr marL="0" indent="0">
              <a:buNone/>
              <a:defRPr sz="2400" b="0">
                <a:solidFill>
                  <a:srgbClr val="197E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83F9C9-4527-480D-BEF2-B1C1D126AF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DBFA4487-7676-4FBA-911F-128E7E04164A}"/>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724598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4696E32-EB71-4991-962C-CD7C70B24B1F}"/>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42786315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a:xfrm>
            <a:off x="838200" y="2362457"/>
            <a:ext cx="10515600" cy="1325563"/>
          </a:xfrm>
        </p:spPr>
        <p:txBody>
          <a:bodyPr/>
          <a:lstStyle>
            <a:lvl1pPr algn="ctr">
              <a:defRPr>
                <a:solidFill>
                  <a:srgbClr val="204150"/>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EB5E0072-0FDB-47A3-95A0-997EDED0D342}"/>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25473991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3236-2650-4002-BBE6-41B807BD12AA}"/>
              </a:ext>
            </a:extLst>
          </p:cNvPr>
          <p:cNvSpPr>
            <a:spLocks noGrp="1"/>
          </p:cNvSpPr>
          <p:nvPr>
            <p:ph type="title"/>
          </p:nvPr>
        </p:nvSpPr>
        <p:spPr>
          <a:xfrm>
            <a:off x="839788" y="469074"/>
            <a:ext cx="3932237" cy="1520043"/>
          </a:xfrm>
        </p:spPr>
        <p:txBody>
          <a:bodyPr anchor="b"/>
          <a:lstStyle>
            <a:lvl1pPr algn="ctr">
              <a:defRPr sz="3200">
                <a:solidFill>
                  <a:srgbClr val="197EA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C1BE671-D30E-46C1-9CDE-53F14C0F6949}"/>
              </a:ext>
            </a:extLst>
          </p:cNvPr>
          <p:cNvSpPr>
            <a:spLocks noGrp="1"/>
          </p:cNvSpPr>
          <p:nvPr>
            <p:ph idx="1"/>
          </p:nvPr>
        </p:nvSpPr>
        <p:spPr>
          <a:xfrm>
            <a:off x="5183188" y="967839"/>
            <a:ext cx="6172200" cy="52488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ED7911-7434-4F82-A978-77EFE7561C63}"/>
              </a:ext>
            </a:extLst>
          </p:cNvPr>
          <p:cNvSpPr>
            <a:spLocks noGrp="1"/>
          </p:cNvSpPr>
          <p:nvPr>
            <p:ph type="body" sz="half" idx="2"/>
          </p:nvPr>
        </p:nvSpPr>
        <p:spPr>
          <a:xfrm>
            <a:off x="839788" y="2057400"/>
            <a:ext cx="3932237" cy="381158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57D8C-F0A4-4222-9119-FD72633EFB5A}"/>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6753452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4D59EE-9CCB-46C2-883D-899D383C32EB}"/>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1450942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157E345-D5ED-3217-AF6A-31881B195F02}"/>
              </a:ext>
            </a:extLst>
          </p:cNvPr>
          <p:cNvSpPr>
            <a:spLocks noGrp="1"/>
          </p:cNvSpPr>
          <p:nvPr>
            <p:ph type="sldNum" sz="quarter" idx="10"/>
          </p:nvPr>
        </p:nvSpPr>
        <p:spPr/>
        <p:txBody>
          <a:bodyPr/>
          <a:lstStyle>
            <a:lvl1pPr>
              <a:defRPr/>
            </a:lvl1pPr>
          </a:lstStyle>
          <a:p>
            <a:pPr>
              <a:defRPr/>
            </a:pPr>
            <a:fld id="{0D307B1D-9E51-49C8-884F-F0FBD62F6A41}" type="slidenum">
              <a:rPr lang="en-US" altLang="en-US"/>
              <a:pPr>
                <a:defRPr/>
              </a:pPr>
              <a:t>‹#›</a:t>
            </a:fld>
            <a:endParaRPr lang="en-US" altLang="en-US"/>
          </a:p>
        </p:txBody>
      </p:sp>
    </p:spTree>
    <p:extLst>
      <p:ext uri="{BB962C8B-B14F-4D97-AF65-F5344CB8AC3E}">
        <p14:creationId xmlns:p14="http://schemas.microsoft.com/office/powerpoint/2010/main" val="25860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White + Black">
    <p:bg>
      <p:bgPr>
        <a:solidFill>
          <a:srgbClr val="F3F3F3"/>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56176A3F-9B91-43A2-7D65-FABBFE56834B}"/>
              </a:ext>
            </a:extLst>
          </p:cNvPr>
          <p:cNvSpPr>
            <a:spLocks noChangeArrowheads="1"/>
          </p:cNvSpPr>
          <p:nvPr/>
        </p:nvSpPr>
        <p:spPr bwMode="auto">
          <a:xfrm>
            <a:off x="-11113" y="0"/>
            <a:ext cx="3492501" cy="6858000"/>
          </a:xfrm>
          <a:prstGeom prst="rect">
            <a:avLst/>
          </a:prstGeom>
          <a:solidFill>
            <a:srgbClr val="2A2D31"/>
          </a:solidFill>
          <a:ln>
            <a:noFill/>
          </a:ln>
        </p:spPr>
        <p:txBody>
          <a:bodyPr lIns="11908" tIns="11908" rIns="11908" bIns="11908" anchor="ctr"/>
          <a:lstStyle>
            <a:lvl1pPr>
              <a:defRPr>
                <a:solidFill>
                  <a:schemeClr val="tx1"/>
                </a:solidFill>
                <a:latin typeface="Nirmala UI" panose="020B0502040204020203" pitchFamily="34" charset="0"/>
              </a:defRPr>
            </a:lvl1pPr>
            <a:lvl2pPr marL="742950" indent="-285750">
              <a:defRPr>
                <a:solidFill>
                  <a:schemeClr val="tx1"/>
                </a:solidFill>
                <a:latin typeface="Nirmala UI" panose="020B0502040204020203" pitchFamily="34" charset="0"/>
              </a:defRPr>
            </a:lvl2pPr>
            <a:lvl3pPr marL="1143000" indent="-228600">
              <a:defRPr>
                <a:solidFill>
                  <a:schemeClr val="tx1"/>
                </a:solidFill>
                <a:latin typeface="Nirmala UI" panose="020B0502040204020203" pitchFamily="34" charset="0"/>
              </a:defRPr>
            </a:lvl3pPr>
            <a:lvl4pPr marL="1600200" indent="-228600">
              <a:defRPr>
                <a:solidFill>
                  <a:schemeClr val="tx1"/>
                </a:solidFill>
                <a:latin typeface="Nirmala UI" panose="020B0502040204020203" pitchFamily="34" charset="0"/>
              </a:defRPr>
            </a:lvl4pPr>
            <a:lvl5pPr marL="2057400" indent="-228600">
              <a:defRPr>
                <a:solidFill>
                  <a:schemeClr val="tx1"/>
                </a:solidFill>
                <a:latin typeface="Nirmala UI" panose="020B0502040204020203" pitchFamily="34" charset="0"/>
              </a:defRPr>
            </a:lvl5pPr>
            <a:lvl6pPr marL="2514600" indent="-228600" fontAlgn="base">
              <a:spcBef>
                <a:spcPct val="0"/>
              </a:spcBef>
              <a:spcAft>
                <a:spcPct val="0"/>
              </a:spcAft>
              <a:defRPr>
                <a:solidFill>
                  <a:schemeClr val="tx1"/>
                </a:solidFill>
                <a:latin typeface="Nirmala UI" panose="020B0502040204020203" pitchFamily="34" charset="0"/>
              </a:defRPr>
            </a:lvl6pPr>
            <a:lvl7pPr marL="2971800" indent="-228600" fontAlgn="base">
              <a:spcBef>
                <a:spcPct val="0"/>
              </a:spcBef>
              <a:spcAft>
                <a:spcPct val="0"/>
              </a:spcAft>
              <a:defRPr>
                <a:solidFill>
                  <a:schemeClr val="tx1"/>
                </a:solidFill>
                <a:latin typeface="Nirmala UI" panose="020B0502040204020203" pitchFamily="34" charset="0"/>
              </a:defRPr>
            </a:lvl7pPr>
            <a:lvl8pPr marL="3429000" indent="-228600" fontAlgn="base">
              <a:spcBef>
                <a:spcPct val="0"/>
              </a:spcBef>
              <a:spcAft>
                <a:spcPct val="0"/>
              </a:spcAft>
              <a:defRPr>
                <a:solidFill>
                  <a:schemeClr val="tx1"/>
                </a:solidFill>
                <a:latin typeface="Nirmala UI" panose="020B0502040204020203" pitchFamily="34" charset="0"/>
              </a:defRPr>
            </a:lvl8pPr>
            <a:lvl9pPr marL="3886200" indent="-228600" fontAlgn="base">
              <a:spcBef>
                <a:spcPct val="0"/>
              </a:spcBef>
              <a:spcAft>
                <a:spcPct val="0"/>
              </a:spcAft>
              <a:defRPr>
                <a:solidFill>
                  <a:schemeClr val="tx1"/>
                </a:solidFill>
                <a:latin typeface="Nirmala UI" panose="020B0502040204020203" pitchFamily="34" charset="0"/>
              </a:defRPr>
            </a:lvl9pPr>
          </a:lstStyle>
          <a:p>
            <a:pPr eaLnBrk="1" hangingPunct="1">
              <a:defRPr/>
            </a:pPr>
            <a:endParaRPr lang="en-US" altLang="en-US" sz="17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 name="Text Placeholder 2"/>
          <p:cNvSpPr>
            <a:spLocks noGrp="1"/>
          </p:cNvSpPr>
          <p:nvPr>
            <p:ph type="body" sz="quarter" idx="10"/>
          </p:nvPr>
        </p:nvSpPr>
        <p:spPr>
          <a:xfrm>
            <a:off x="3871020" y="1381125"/>
            <a:ext cx="7550959" cy="4479925"/>
          </a:xfrm>
        </p:spPr>
        <p:txBody>
          <a:bodyPr anchor="ctr"/>
          <a:lstStyle>
            <a:lvl1pPr marL="428625" marR="0" indent="-428625" algn="l" defTabSz="412869" rtl="0" fontAlgn="ctr" latinLnBrk="0" hangingPunct="0">
              <a:lnSpc>
                <a:spcPct val="100000"/>
              </a:lnSpc>
              <a:spcBef>
                <a:spcPts val="1500"/>
              </a:spcBef>
              <a:spcAft>
                <a:spcPts val="0"/>
              </a:spcAft>
              <a:buClrTx/>
              <a:buSzTx/>
              <a:buFontTx/>
              <a:buChar char="»"/>
              <a:tabLst/>
              <a:defRPr kumimoji="0" lang="en-US" sz="3500" b="0" i="0" u="none" strike="noStrike" cap="none" spc="-43" normalizeH="0" baseline="0" dirty="0" smtClean="0">
                <a:ln>
                  <a:noFill/>
                </a:ln>
                <a:solidFill>
                  <a:schemeClr val="bg1"/>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713582" indent="0">
              <a:lnSpc>
                <a:spcPct val="100000"/>
              </a:lnSpc>
              <a:spcBef>
                <a:spcPts val="900"/>
              </a:spcBef>
              <a:buFont typeface="Myanmar Text" panose="020B0502040204020203" pitchFamily="34" charset="0"/>
              <a:buNone/>
              <a:defRPr sz="2500" i="1">
                <a:solidFill>
                  <a:schemeClr val="bg1"/>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267843" y="152400"/>
            <a:ext cx="2892452" cy="6641592"/>
          </a:xfrm>
        </p:spPr>
        <p:txBody>
          <a:bodyPr anchor="ctr">
            <a:normAutofit/>
          </a:bodyPr>
          <a:lstStyle>
            <a:lvl1pPr marL="0" marR="0" indent="0" algn="r" defTabSz="412869" rtl="0" fontAlgn="auto" latinLnBrk="0" hangingPunct="0">
              <a:lnSpc>
                <a:spcPct val="100000"/>
              </a:lnSpc>
              <a:spcBef>
                <a:spcPts val="900"/>
              </a:spcBef>
              <a:spcAft>
                <a:spcPts val="900"/>
              </a:spcAft>
              <a:buClrTx/>
              <a:buSzTx/>
              <a:buFontTx/>
              <a:buNone/>
              <a:tabLst/>
              <a:defRPr kumimoji="0" lang="en-US" sz="2700" b="0" i="0" u="none" strike="noStrike" cap="small" spc="-170" normalizeH="0" baseline="0" dirty="0" smtClean="0">
                <a:ln>
                  <a:noFill/>
                </a:ln>
                <a:solidFill>
                  <a:srgbClr val="4B7D95">
                    <a:lumMod val="75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0" marR="0" indent="0" algn="r" defTabSz="412869" rtl="0" fontAlgn="auto" latinLnBrk="0" hangingPunct="0">
              <a:lnSpc>
                <a:spcPct val="100000"/>
              </a:lnSpc>
              <a:spcBef>
                <a:spcPts val="900"/>
              </a:spcBef>
              <a:spcAft>
                <a:spcPts val="900"/>
              </a:spcAft>
              <a:buClrTx/>
              <a:buSzTx/>
              <a:buFontTx/>
              <a:buNone/>
              <a:tabLst/>
              <a:defRPr kumimoji="0" lang="en-US" sz="2700" b="1" i="0" u="none" strike="noStrike" cap="small" spc="-170" normalizeH="0" baseline="0" dirty="0" smtClean="0">
                <a:ln>
                  <a:noFill/>
                </a:ln>
                <a:solidFill>
                  <a:srgbClr val="4B7D95">
                    <a:lumMod val="60000"/>
                    <a:lumOff val="40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2pPr>
          </a:lstStyle>
          <a:p>
            <a:pPr lvl="0"/>
            <a:r>
              <a:rPr lang="en-US"/>
              <a:t>Click to edit Master text styles</a:t>
            </a:r>
          </a:p>
          <a:p>
            <a:pPr lvl="1"/>
            <a:r>
              <a:rPr lang="en-US"/>
              <a:t>Second level (emphasis)</a:t>
            </a:r>
          </a:p>
        </p:txBody>
      </p:sp>
      <p:sp>
        <p:nvSpPr>
          <p:cNvPr id="4" name="Slide Number">
            <a:extLst>
              <a:ext uri="{FF2B5EF4-FFF2-40B4-BE49-F238E27FC236}">
                <a16:creationId xmlns:a16="http://schemas.microsoft.com/office/drawing/2014/main" id="{22E21BEE-4B39-AABB-7768-C101C07C1620}"/>
              </a:ext>
            </a:extLst>
          </p:cNvPr>
          <p:cNvSpPr txBox="1">
            <a:spLocks noGrp="1"/>
          </p:cNvSpPr>
          <p:nvPr>
            <p:ph type="sldNum" sz="quarter" idx="12"/>
          </p:nvPr>
        </p:nvSpPr>
        <p:spPr>
          <a:xfrm>
            <a:off x="196850" y="6546850"/>
            <a:ext cx="322263" cy="138113"/>
          </a:xfrm>
        </p:spPr>
        <p:txBody>
          <a:bodyPr/>
          <a:lstStyle>
            <a:lvl1pPr>
              <a:defRPr b="1">
                <a:solidFill>
                  <a:srgbClr val="4B636F"/>
                </a:solidFill>
                <a:latin typeface="Avenir Next"/>
                <a:ea typeface="Avenir Next"/>
                <a:cs typeface="Avenir Next"/>
                <a:sym typeface="Avenir Next"/>
              </a:defRPr>
            </a:lvl1pPr>
          </a:lstStyle>
          <a:p>
            <a:pPr>
              <a:defRPr/>
            </a:pPr>
            <a:fld id="{E0CDE17E-3F56-49DD-805B-DB7F776121BE}" type="slidenum">
              <a:rPr lang="en-US" altLang="en-US"/>
              <a:pPr>
                <a:defRPr/>
              </a:pPr>
              <a:t>‹#›</a:t>
            </a:fld>
            <a:endParaRPr lang="en-US" altLang="en-US"/>
          </a:p>
        </p:txBody>
      </p:sp>
    </p:spTree>
    <p:extLst>
      <p:ext uri="{BB962C8B-B14F-4D97-AF65-F5344CB8AC3E}">
        <p14:creationId xmlns:p14="http://schemas.microsoft.com/office/powerpoint/2010/main" val="297944491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B5B2A79F-668A-460A-D965-2ABF7B2AC16A}"/>
              </a:ext>
            </a:extLst>
          </p:cNvPr>
          <p:cNvGrpSpPr>
            <a:grpSpLocks/>
          </p:cNvGrpSpPr>
          <p:nvPr/>
        </p:nvGrpSpPr>
        <p:grpSpPr bwMode="auto">
          <a:xfrm>
            <a:off x="546100" y="-4763"/>
            <a:ext cx="5014913" cy="6862763"/>
            <a:chOff x="2928938" y="-4763"/>
            <a:chExt cx="5014912" cy="6862763"/>
          </a:xfrm>
        </p:grpSpPr>
        <p:sp>
          <p:nvSpPr>
            <p:cNvPr id="5" name="Freeform 6">
              <a:extLst>
                <a:ext uri="{FF2B5EF4-FFF2-40B4-BE49-F238E27FC236}">
                  <a16:creationId xmlns:a16="http://schemas.microsoft.com/office/drawing/2014/main" id="{03EE049C-D540-8A4B-3673-4071E3A8AB6C}"/>
                </a:ext>
              </a:extLst>
            </p:cNvPr>
            <p:cNvSpPr>
              <a:spLocks/>
            </p:cNvSpPr>
            <p:nvPr/>
          </p:nvSpPr>
          <p:spPr bwMode="auto">
            <a:xfrm>
              <a:off x="3367088" y="-4763"/>
              <a:ext cx="1063625" cy="2782888"/>
            </a:xfrm>
            <a:custGeom>
              <a:avLst/>
              <a:gdLst>
                <a:gd name="T0" fmla="*/ 0 w 670"/>
                <a:gd name="T1" fmla="*/ 2147483646 h 1753"/>
                <a:gd name="T2" fmla="*/ 2147483646 w 670"/>
                <a:gd name="T3" fmla="*/ 2147483646 h 1753"/>
                <a:gd name="T4" fmla="*/ 2147483646 w 670"/>
                <a:gd name="T5" fmla="*/ 0 h 1753"/>
                <a:gd name="T6" fmla="*/ 2147483646 w 670"/>
                <a:gd name="T7" fmla="*/ 0 h 1753"/>
                <a:gd name="T8" fmla="*/ 0 w 670"/>
                <a:gd name="T9" fmla="*/ 2147483646 h 17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0" h="1753">
                  <a:moveTo>
                    <a:pt x="0" y="1696"/>
                  </a:moveTo>
                  <a:lnTo>
                    <a:pt x="225" y="1753"/>
                  </a:lnTo>
                  <a:lnTo>
                    <a:pt x="670" y="0"/>
                  </a:lnTo>
                  <a:lnTo>
                    <a:pt x="430" y="0"/>
                  </a:lnTo>
                  <a:lnTo>
                    <a:pt x="0" y="16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A007A178-30BF-999A-8FE1-848DDED95A05}"/>
                </a:ext>
              </a:extLst>
            </p:cNvPr>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a:extLst>
                <a:ext uri="{FF2B5EF4-FFF2-40B4-BE49-F238E27FC236}">
                  <a16:creationId xmlns:a16="http://schemas.microsoft.com/office/drawing/2014/main" id="{0CE4A1FF-0F4B-D6DB-F73F-F51638196169}"/>
                </a:ext>
              </a:extLst>
            </p:cNvPr>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a:extLst>
                <a:ext uri="{FF2B5EF4-FFF2-40B4-BE49-F238E27FC236}">
                  <a16:creationId xmlns:a16="http://schemas.microsoft.com/office/drawing/2014/main" id="{070D20EB-3F4B-4577-9434-F9687F3873CE}"/>
                </a:ext>
              </a:extLst>
            </p:cNvPr>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a:extLst>
                <a:ext uri="{FF2B5EF4-FFF2-40B4-BE49-F238E27FC236}">
                  <a16:creationId xmlns:a16="http://schemas.microsoft.com/office/drawing/2014/main" id="{C67841AC-6218-D876-754B-E43003BEF49F}"/>
                </a:ext>
              </a:extLst>
            </p:cNvPr>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a:extLst>
                <a:ext uri="{FF2B5EF4-FFF2-40B4-BE49-F238E27FC236}">
                  <a16:creationId xmlns:a16="http://schemas.microsoft.com/office/drawing/2014/main" id="{40B56C06-F9DF-3B8F-B92E-CDC63E8924E1}"/>
                </a:ext>
              </a:extLst>
            </p:cNvPr>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11" name="Picture 21">
            <a:extLst>
              <a:ext uri="{FF2B5EF4-FFF2-40B4-BE49-F238E27FC236}">
                <a16:creationId xmlns:a16="http://schemas.microsoft.com/office/drawing/2014/main" id="{98B04741-CE2D-DBAA-E061-B4332B0EB2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013" y="5516563"/>
            <a:ext cx="1270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928401" y="1380068"/>
            <a:ext cx="8574622" cy="2616199"/>
          </a:xfrm>
        </p:spPr>
        <p:txBody>
          <a:bodyPr anchor="b"/>
          <a:lstStyle>
            <a:lvl1pPr algn="r">
              <a:defRPr sz="6000">
                <a:effectLst/>
                <a:latin typeface="+mj-l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400" b="1" i="1">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Slide Number Placeholder 6">
            <a:extLst>
              <a:ext uri="{FF2B5EF4-FFF2-40B4-BE49-F238E27FC236}">
                <a16:creationId xmlns:a16="http://schemas.microsoft.com/office/drawing/2014/main" id="{338487E0-F182-FB6F-DBEA-3A5A454B8BD8}"/>
              </a:ext>
            </a:extLst>
          </p:cNvPr>
          <p:cNvSpPr>
            <a:spLocks noGrp="1"/>
          </p:cNvSpPr>
          <p:nvPr>
            <p:ph type="sldNum" sz="quarter" idx="10"/>
          </p:nvPr>
        </p:nvSpPr>
        <p:spPr/>
        <p:txBody>
          <a:bodyPr/>
          <a:lstStyle>
            <a:lvl1pPr>
              <a:defRPr/>
            </a:lvl1pPr>
          </a:lstStyle>
          <a:p>
            <a:pPr>
              <a:defRPr/>
            </a:pPr>
            <a:fld id="{BA60C65C-2248-4ECE-A3B0-538DC2B8CE5B}" type="slidenum">
              <a:rPr lang="en-US" altLang="en-US"/>
              <a:pPr>
                <a:defRPr/>
              </a:pPr>
              <a:t>‹#›</a:t>
            </a:fld>
            <a:endParaRPr lang="en-US" altLang="en-US"/>
          </a:p>
        </p:txBody>
      </p:sp>
    </p:spTree>
    <p:extLst>
      <p:ext uri="{BB962C8B-B14F-4D97-AF65-F5344CB8AC3E}">
        <p14:creationId xmlns:p14="http://schemas.microsoft.com/office/powerpoint/2010/main" val="81442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AAE493E-719F-7B2D-694C-F848B4B4C2AA}"/>
              </a:ext>
            </a:extLst>
          </p:cNvPr>
          <p:cNvSpPr>
            <a:spLocks noGrp="1"/>
          </p:cNvSpPr>
          <p:nvPr>
            <p:ph type="sldNum" sz="quarter" idx="10"/>
          </p:nvPr>
        </p:nvSpPr>
        <p:spPr/>
        <p:txBody>
          <a:bodyPr/>
          <a:lstStyle>
            <a:lvl1pPr>
              <a:defRPr/>
            </a:lvl1pPr>
          </a:lstStyle>
          <a:p>
            <a:pPr>
              <a:defRPr/>
            </a:pPr>
            <a:fld id="{85C3C086-4F06-489D-ABE2-201F5C00392A}" type="slidenum">
              <a:rPr lang="en-US" altLang="en-US"/>
              <a:pPr>
                <a:defRPr/>
              </a:pPr>
              <a:t>‹#›</a:t>
            </a:fld>
            <a:endParaRPr lang="en-US" altLang="en-US"/>
          </a:p>
        </p:txBody>
      </p:sp>
    </p:spTree>
    <p:extLst>
      <p:ext uri="{BB962C8B-B14F-4D97-AF65-F5344CB8AC3E}">
        <p14:creationId xmlns:p14="http://schemas.microsoft.com/office/powerpoint/2010/main" val="22617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800" b="1" cap="small" baseline="0"/>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9B063F8F-5890-D181-CEF5-0D938D0AA81A}"/>
              </a:ext>
            </a:extLst>
          </p:cNvPr>
          <p:cNvSpPr>
            <a:spLocks noGrp="1"/>
          </p:cNvSpPr>
          <p:nvPr>
            <p:ph type="sldNum" sz="quarter" idx="10"/>
          </p:nvPr>
        </p:nvSpPr>
        <p:spPr/>
        <p:txBody>
          <a:bodyPr/>
          <a:lstStyle>
            <a:lvl1pPr>
              <a:defRPr/>
            </a:lvl1pPr>
          </a:lstStyle>
          <a:p>
            <a:pPr>
              <a:defRPr/>
            </a:pPr>
            <a:fld id="{2CA63040-700A-4DB4-8FDD-05DFE672AC1D}" type="slidenum">
              <a:rPr lang="en-US" altLang="en-US"/>
              <a:pPr>
                <a:defRPr/>
              </a:pPr>
              <a:t>‹#›</a:t>
            </a:fld>
            <a:endParaRPr lang="en-US" altLang="en-US"/>
          </a:p>
        </p:txBody>
      </p:sp>
    </p:spTree>
    <p:extLst>
      <p:ext uri="{BB962C8B-B14F-4D97-AF65-F5344CB8AC3E}">
        <p14:creationId xmlns:p14="http://schemas.microsoft.com/office/powerpoint/2010/main" val="306536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F08D853-BC69-D7A3-562B-2037418CCC85}"/>
              </a:ext>
            </a:extLst>
          </p:cNvPr>
          <p:cNvSpPr>
            <a:spLocks noGrp="1"/>
          </p:cNvSpPr>
          <p:nvPr>
            <p:ph type="sldNum" sz="quarter" idx="10"/>
          </p:nvPr>
        </p:nvSpPr>
        <p:spPr/>
        <p:txBody>
          <a:bodyPr/>
          <a:lstStyle>
            <a:lvl1pPr>
              <a:defRPr/>
            </a:lvl1pPr>
          </a:lstStyle>
          <a:p>
            <a:pPr>
              <a:defRPr/>
            </a:pPr>
            <a:fld id="{ECF1EFD0-63FA-42A7-B5F2-F34D3F487385}" type="slidenum">
              <a:rPr lang="en-US" altLang="en-US"/>
              <a:pPr>
                <a:defRPr/>
              </a:pPr>
              <a:t>‹#›</a:t>
            </a:fld>
            <a:endParaRPr lang="en-US" altLang="en-US"/>
          </a:p>
        </p:txBody>
      </p:sp>
    </p:spTree>
    <p:extLst>
      <p:ext uri="{BB962C8B-B14F-4D97-AF65-F5344CB8AC3E}">
        <p14:creationId xmlns:p14="http://schemas.microsoft.com/office/powerpoint/2010/main" val="2090353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84311" y="2658533"/>
            <a:ext cx="4895056" cy="576262"/>
          </a:xfrm>
        </p:spPr>
        <p:txBody>
          <a:bodyPr anchor="b">
            <a:noAutofit/>
          </a:bodyPr>
          <a:lstStyle>
            <a:lvl1pPr marL="0" indent="0">
              <a:buNone/>
              <a:defRPr sz="2400" b="1" i="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7967" y="2667000"/>
            <a:ext cx="4895057" cy="576262"/>
          </a:xfrm>
        </p:spPr>
        <p:txBody>
          <a:bodyPr anchor="b">
            <a:noAutofit/>
          </a:bodyPr>
          <a:lstStyle>
            <a:lvl1pPr marL="0" indent="0">
              <a:buNone/>
              <a:defRPr sz="2400" b="1" i="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E82039C-1FFD-0082-FF3C-01FBB82DF21A}"/>
              </a:ext>
            </a:extLst>
          </p:cNvPr>
          <p:cNvSpPr>
            <a:spLocks noGrp="1"/>
          </p:cNvSpPr>
          <p:nvPr>
            <p:ph type="sldNum" sz="quarter" idx="10"/>
          </p:nvPr>
        </p:nvSpPr>
        <p:spPr/>
        <p:txBody>
          <a:bodyPr/>
          <a:lstStyle>
            <a:lvl1pPr>
              <a:defRPr/>
            </a:lvl1pPr>
          </a:lstStyle>
          <a:p>
            <a:pPr>
              <a:defRPr/>
            </a:pPr>
            <a:fld id="{951FB1DA-F669-4F9A-A511-9068FD77EAA4}" type="slidenum">
              <a:rPr lang="en-US" altLang="en-US"/>
              <a:pPr>
                <a:defRPr/>
              </a:pPr>
              <a:t>‹#›</a:t>
            </a:fld>
            <a:endParaRPr lang="en-US" altLang="en-US"/>
          </a:p>
        </p:txBody>
      </p:sp>
    </p:spTree>
    <p:extLst>
      <p:ext uri="{BB962C8B-B14F-4D97-AF65-F5344CB8AC3E}">
        <p14:creationId xmlns:p14="http://schemas.microsoft.com/office/powerpoint/2010/main" val="609812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6C3761C-D806-5BAA-16D5-396CE9A2A8A0}"/>
              </a:ext>
            </a:extLst>
          </p:cNvPr>
          <p:cNvSpPr>
            <a:spLocks noGrp="1"/>
          </p:cNvSpPr>
          <p:nvPr>
            <p:ph type="sldNum" sz="quarter" idx="10"/>
          </p:nvPr>
        </p:nvSpPr>
        <p:spPr/>
        <p:txBody>
          <a:bodyPr/>
          <a:lstStyle>
            <a:lvl1pPr>
              <a:defRPr/>
            </a:lvl1pPr>
          </a:lstStyle>
          <a:p>
            <a:pPr>
              <a:defRPr/>
            </a:pPr>
            <a:fld id="{F93503E2-0AD8-4F75-8985-E26D81A7417F}" type="slidenum">
              <a:rPr lang="en-US" altLang="en-US"/>
              <a:pPr>
                <a:defRPr/>
              </a:pPr>
              <a:t>‹#›</a:t>
            </a:fld>
            <a:endParaRPr lang="en-US" altLang="en-US"/>
          </a:p>
        </p:txBody>
      </p:sp>
    </p:spTree>
    <p:extLst>
      <p:ext uri="{BB962C8B-B14F-4D97-AF65-F5344CB8AC3E}">
        <p14:creationId xmlns:p14="http://schemas.microsoft.com/office/powerpoint/2010/main" val="427682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b="1" i="1">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832104" y="1709928"/>
            <a:ext cx="10515600" cy="2852928"/>
          </a:xfrm>
        </p:spPr>
        <p:txBody>
          <a:bodyPr/>
          <a:lstStyle/>
          <a:p>
            <a:r>
              <a:rPr lang="en-US"/>
              <a:t>Click to edit Master title style</a:t>
            </a:r>
          </a:p>
        </p:txBody>
      </p:sp>
      <p:sp>
        <p:nvSpPr>
          <p:cNvPr id="2" name="Slide Number Placeholder 4">
            <a:extLst>
              <a:ext uri="{FF2B5EF4-FFF2-40B4-BE49-F238E27FC236}">
                <a16:creationId xmlns:a16="http://schemas.microsoft.com/office/drawing/2014/main" id="{A3CBFFD7-BEFE-C2BA-95DD-71405B2F9834}"/>
              </a:ext>
            </a:extLst>
          </p:cNvPr>
          <p:cNvSpPr>
            <a:spLocks noGrp="1"/>
          </p:cNvSpPr>
          <p:nvPr>
            <p:ph type="sldNum" sz="quarter" idx="10"/>
          </p:nvPr>
        </p:nvSpPr>
        <p:spPr/>
        <p:txBody>
          <a:bodyPr/>
          <a:lstStyle>
            <a:lvl1pPr>
              <a:defRPr/>
            </a:lvl1pPr>
          </a:lstStyle>
          <a:p>
            <a:pPr>
              <a:defRPr/>
            </a:pPr>
            <a:fld id="{2D492D52-90CD-471D-B218-A7DDAF305CCC}" type="slidenum">
              <a:rPr lang="en-US" altLang="en-US"/>
              <a:pPr>
                <a:defRPr/>
              </a:pPr>
              <a:t>‹#›</a:t>
            </a:fld>
            <a:endParaRPr lang="en-US" altLang="en-US"/>
          </a:p>
        </p:txBody>
      </p:sp>
    </p:spTree>
    <p:extLst>
      <p:ext uri="{BB962C8B-B14F-4D97-AF65-F5344CB8AC3E}">
        <p14:creationId xmlns:p14="http://schemas.microsoft.com/office/powerpoint/2010/main" val="15022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11D04A-0780-7C7B-97A7-768CD6C19831}"/>
              </a:ext>
            </a:extLst>
          </p:cNvPr>
          <p:cNvSpPr>
            <a:spLocks noGrp="1"/>
          </p:cNvSpPr>
          <p:nvPr>
            <p:ph type="sldNum" sz="quarter" idx="10"/>
          </p:nvPr>
        </p:nvSpPr>
        <p:spPr/>
        <p:txBody>
          <a:bodyPr/>
          <a:lstStyle>
            <a:lvl1pPr>
              <a:defRPr/>
            </a:lvl1pPr>
          </a:lstStyle>
          <a:p>
            <a:pPr>
              <a:defRPr/>
            </a:pPr>
            <a:fld id="{AFA503B6-19E3-4889-871E-3998C0A3D790}" type="slidenum">
              <a:rPr lang="en-US" altLang="en-US"/>
              <a:pPr>
                <a:defRPr/>
              </a:pPr>
              <a:t>‹#›</a:t>
            </a:fld>
            <a:endParaRPr lang="en-US" altLang="en-US"/>
          </a:p>
        </p:txBody>
      </p:sp>
    </p:spTree>
    <p:extLst>
      <p:ext uri="{BB962C8B-B14F-4D97-AF65-F5344CB8AC3E}">
        <p14:creationId xmlns:p14="http://schemas.microsoft.com/office/powerpoint/2010/main" val="4251118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799"/>
            <a:ext cx="3549121" cy="2286001"/>
          </a:xfrm>
        </p:spPr>
        <p:txBody>
          <a:bodyPr anchor="b">
            <a:noAutofit/>
          </a:bodyPr>
          <a:lstStyle>
            <a:lvl1pPr algn="ctr">
              <a:defRPr sz="4000" b="1"/>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D798D20-E8DC-9EA1-E269-B62C9F39C2D4}"/>
              </a:ext>
            </a:extLst>
          </p:cNvPr>
          <p:cNvSpPr>
            <a:spLocks noGrp="1"/>
          </p:cNvSpPr>
          <p:nvPr>
            <p:ph type="sldNum" sz="quarter" idx="10"/>
          </p:nvPr>
        </p:nvSpPr>
        <p:spPr/>
        <p:txBody>
          <a:bodyPr/>
          <a:lstStyle>
            <a:lvl1pPr>
              <a:defRPr/>
            </a:lvl1pPr>
          </a:lstStyle>
          <a:p>
            <a:pPr>
              <a:defRPr/>
            </a:pPr>
            <a:fld id="{3DB15316-4C9E-4B86-8BB2-208FEA537477}" type="slidenum">
              <a:rPr lang="en-US" altLang="en-US"/>
              <a:pPr>
                <a:defRPr/>
              </a:pPr>
              <a:t>‹#›</a:t>
            </a:fld>
            <a:endParaRPr lang="en-US" altLang="en-US"/>
          </a:p>
        </p:txBody>
      </p:sp>
    </p:spTree>
    <p:extLst>
      <p:ext uri="{BB962C8B-B14F-4D97-AF65-F5344CB8AC3E}">
        <p14:creationId xmlns:p14="http://schemas.microsoft.com/office/powerpoint/2010/main" val="1827121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lstStyle>
            <a:lvl1pPr algn="ctr">
              <a:defRPr sz="5400" b="1" cap="small" baseline="0"/>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2841FD76-C868-CB3C-D476-20B755A05081}"/>
              </a:ext>
            </a:extLst>
          </p:cNvPr>
          <p:cNvSpPr>
            <a:spLocks noGrp="1"/>
          </p:cNvSpPr>
          <p:nvPr>
            <p:ph type="sldNum" sz="quarter" idx="10"/>
          </p:nvPr>
        </p:nvSpPr>
        <p:spPr/>
        <p:txBody>
          <a:bodyPr/>
          <a:lstStyle>
            <a:lvl1pPr>
              <a:defRPr/>
            </a:lvl1pPr>
          </a:lstStyle>
          <a:p>
            <a:pPr>
              <a:defRPr/>
            </a:pPr>
            <a:fld id="{85C80040-389B-4332-94CD-48297A67E8F3}" type="slidenum">
              <a:rPr lang="en-US" altLang="en-US"/>
              <a:pPr>
                <a:defRPr/>
              </a:pPr>
              <a:t>‹#›</a:t>
            </a:fld>
            <a:endParaRPr lang="en-US" altLang="en-US"/>
          </a:p>
        </p:txBody>
      </p:sp>
    </p:spTree>
    <p:extLst>
      <p:ext uri="{BB962C8B-B14F-4D97-AF65-F5344CB8AC3E}">
        <p14:creationId xmlns:p14="http://schemas.microsoft.com/office/powerpoint/2010/main" val="426004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8651FE-0B69-027F-5989-E1E908B719ED}"/>
              </a:ext>
            </a:extLst>
          </p:cNvPr>
          <p:cNvSpPr/>
          <p:nvPr userDrawn="1"/>
        </p:nvSpPr>
        <p:spPr>
          <a:xfrm>
            <a:off x="0" y="-26988"/>
            <a:ext cx="12192000" cy="3602038"/>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85ABAF82-1B46-5CC7-5549-D769FCEB1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FD4CB2E-2506-A58B-5DD2-E5E045654DCB}"/>
              </a:ext>
            </a:extLst>
          </p:cNvPr>
          <p:cNvSpPr>
            <a:spLocks noGrp="1"/>
          </p:cNvSpPr>
          <p:nvPr>
            <p:ph type="sldNum" sz="quarter" idx="10"/>
          </p:nvPr>
        </p:nvSpPr>
        <p:spPr/>
        <p:txBody>
          <a:bodyPr/>
          <a:lstStyle>
            <a:lvl1pPr>
              <a:defRPr/>
            </a:lvl1pPr>
          </a:lstStyle>
          <a:p>
            <a:pPr>
              <a:defRPr/>
            </a:pPr>
            <a:fld id="{0D6AB089-54CB-4C3D-BD0D-9F4D42FAA5D2}" type="slidenum">
              <a:rPr lang="en-US" altLang="en-US"/>
              <a:pPr>
                <a:defRPr/>
              </a:pPr>
              <a:t>‹#›</a:t>
            </a:fld>
            <a:endParaRPr lang="en-US" altLang="en-US"/>
          </a:p>
        </p:txBody>
      </p:sp>
    </p:spTree>
    <p:extLst>
      <p:ext uri="{BB962C8B-B14F-4D97-AF65-F5344CB8AC3E}">
        <p14:creationId xmlns:p14="http://schemas.microsoft.com/office/powerpoint/2010/main" val="3897571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1438A8-11D6-3037-3282-5CC37E25B960}"/>
              </a:ext>
            </a:extLst>
          </p:cNvPr>
          <p:cNvSpPr/>
          <p:nvPr userDrawn="1"/>
        </p:nvSpPr>
        <p:spPr>
          <a:xfrm>
            <a:off x="0" y="-26988"/>
            <a:ext cx="12192000" cy="4589463"/>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D6DF0CB9-BDF7-AB43-78FE-6B6E819D57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b="1" i="1">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4">
            <a:extLst>
              <a:ext uri="{FF2B5EF4-FFF2-40B4-BE49-F238E27FC236}">
                <a16:creationId xmlns:a16="http://schemas.microsoft.com/office/drawing/2014/main" id="{E51624C0-D2F1-4D1D-A1DE-314973DF5C27}"/>
              </a:ext>
            </a:extLst>
          </p:cNvPr>
          <p:cNvSpPr>
            <a:spLocks noGrp="1"/>
          </p:cNvSpPr>
          <p:nvPr>
            <p:ph type="sldNum" sz="quarter" idx="10"/>
          </p:nvPr>
        </p:nvSpPr>
        <p:spPr/>
        <p:txBody>
          <a:bodyPr/>
          <a:lstStyle>
            <a:lvl1pPr>
              <a:defRPr/>
            </a:lvl1pPr>
          </a:lstStyle>
          <a:p>
            <a:pPr>
              <a:defRPr/>
            </a:pPr>
            <a:fld id="{32E24413-691E-4A0E-AFEF-383B11F63866}" type="slidenum">
              <a:rPr lang="en-US" altLang="en-US"/>
              <a:pPr>
                <a:defRPr/>
              </a:pPr>
              <a:t>‹#›</a:t>
            </a:fld>
            <a:endParaRPr lang="en-US" altLang="en-US"/>
          </a:p>
        </p:txBody>
      </p:sp>
    </p:spTree>
    <p:extLst>
      <p:ext uri="{BB962C8B-B14F-4D97-AF65-F5344CB8AC3E}">
        <p14:creationId xmlns:p14="http://schemas.microsoft.com/office/powerpoint/2010/main" val="3777670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9">
            <a:extLst>
              <a:ext uri="{FF2B5EF4-FFF2-40B4-BE49-F238E27FC236}">
                <a16:creationId xmlns:a16="http://schemas.microsoft.com/office/drawing/2014/main" id="{03958D03-956F-9292-8060-D70D6619DA47}"/>
              </a:ext>
            </a:extLst>
          </p:cNvPr>
          <p:cNvSpPr>
            <a:spLocks noGrp="1"/>
          </p:cNvSpPr>
          <p:nvPr>
            <p:ph type="sldNum" sz="quarter" idx="10"/>
          </p:nvPr>
        </p:nvSpPr>
        <p:spPr/>
        <p:txBody>
          <a:bodyPr/>
          <a:lstStyle>
            <a:lvl1pPr>
              <a:defRPr/>
            </a:lvl1pPr>
          </a:lstStyle>
          <a:p>
            <a:pPr>
              <a:defRPr/>
            </a:pPr>
            <a:fld id="{789B7F10-FCD7-4C4B-BE00-F68468D13465}" type="slidenum">
              <a:rPr lang="en-US" altLang="en-US"/>
              <a:pPr>
                <a:defRPr/>
              </a:pPr>
              <a:t>‹#›</a:t>
            </a:fld>
            <a:endParaRPr lang="en-US" altLang="en-US"/>
          </a:p>
        </p:txBody>
      </p:sp>
    </p:spTree>
    <p:extLst>
      <p:ext uri="{BB962C8B-B14F-4D97-AF65-F5344CB8AC3E}">
        <p14:creationId xmlns:p14="http://schemas.microsoft.com/office/powerpoint/2010/main" val="2322470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Wide Title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4911C0-8B16-38D9-DF8A-1AE3B51169CB}"/>
              </a:ext>
            </a:extLst>
          </p:cNvPr>
          <p:cNvSpPr/>
          <p:nvPr userDrawn="1"/>
        </p:nvSpPr>
        <p:spPr>
          <a:xfrm>
            <a:off x="0" y="0"/>
            <a:ext cx="5148263"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AB47DDF5-B2B4-B46F-750A-E68855127B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760"/>
            <a:ext cx="4206240" cy="5838471"/>
          </a:xfrm>
        </p:spPr>
        <p:txBody>
          <a:bodyPr/>
          <a:lstStyle>
            <a:lvl1pPr algn="r">
              <a:defRPr/>
            </a:lvl1pPr>
          </a:lstStyle>
          <a:p>
            <a:r>
              <a:rPr lang="en-US"/>
              <a:t>Click to edit Master title style</a:t>
            </a:r>
          </a:p>
        </p:txBody>
      </p:sp>
      <p:sp>
        <p:nvSpPr>
          <p:cNvPr id="3" name="Content Placeholder 2"/>
          <p:cNvSpPr>
            <a:spLocks noGrp="1"/>
          </p:cNvSpPr>
          <p:nvPr>
            <p:ph idx="1"/>
          </p:nvPr>
        </p:nvSpPr>
        <p:spPr>
          <a:xfrm>
            <a:off x="5318760" y="365760"/>
            <a:ext cx="6035040" cy="58384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61D1090-57EF-CF77-30C7-442E65B62AB1}"/>
              </a:ext>
            </a:extLst>
          </p:cNvPr>
          <p:cNvSpPr>
            <a:spLocks noGrp="1"/>
          </p:cNvSpPr>
          <p:nvPr>
            <p:ph type="sldNum" sz="quarter" idx="10"/>
          </p:nvPr>
        </p:nvSpPr>
        <p:spPr/>
        <p:txBody>
          <a:bodyPr/>
          <a:lstStyle>
            <a:lvl1pPr>
              <a:defRPr/>
            </a:lvl1pPr>
          </a:lstStyle>
          <a:p>
            <a:pPr>
              <a:defRPr/>
            </a:pPr>
            <a:fld id="{0776292D-1FF9-4FA6-809F-B2DFD8794A23}" type="slidenum">
              <a:rPr lang="en-US" altLang="en-US"/>
              <a:pPr>
                <a:defRPr/>
              </a:pPr>
              <a:t>‹#›</a:t>
            </a:fld>
            <a:endParaRPr lang="en-US" altLang="en-US"/>
          </a:p>
        </p:txBody>
      </p:sp>
    </p:spTree>
    <p:extLst>
      <p:ext uri="{BB962C8B-B14F-4D97-AF65-F5344CB8AC3E}">
        <p14:creationId xmlns:p14="http://schemas.microsoft.com/office/powerpoint/2010/main" val="1653787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Narrow Title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DC6ED1-B79E-91A0-2B3D-52E6B992C2F3}"/>
              </a:ext>
            </a:extLst>
          </p:cNvPr>
          <p:cNvSpPr/>
          <p:nvPr userDrawn="1"/>
        </p:nvSpPr>
        <p:spPr>
          <a:xfrm>
            <a:off x="0" y="0"/>
            <a:ext cx="35814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8250ADCB-95C8-B586-ED8C-28D0B20E74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760"/>
            <a:ext cx="2560320" cy="5838471"/>
          </a:xfrm>
        </p:spPr>
        <p:txBody>
          <a:bodyPr/>
          <a:lstStyle>
            <a:lvl1pPr algn="r">
              <a:defRPr/>
            </a:lvl1pPr>
          </a:lstStyle>
          <a:p>
            <a:r>
              <a:rPr lang="en-US"/>
              <a:t>Click to edit Master title style</a:t>
            </a:r>
          </a:p>
        </p:txBody>
      </p:sp>
      <p:sp>
        <p:nvSpPr>
          <p:cNvPr id="3" name="Content Placeholder 2"/>
          <p:cNvSpPr>
            <a:spLocks noGrp="1"/>
          </p:cNvSpPr>
          <p:nvPr>
            <p:ph idx="1"/>
          </p:nvPr>
        </p:nvSpPr>
        <p:spPr>
          <a:xfrm>
            <a:off x="3675888" y="365759"/>
            <a:ext cx="7677912" cy="58384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DE9B1FD8-7A85-17BB-6A45-7B8B08C08E30}"/>
              </a:ext>
            </a:extLst>
          </p:cNvPr>
          <p:cNvSpPr>
            <a:spLocks noGrp="1"/>
          </p:cNvSpPr>
          <p:nvPr>
            <p:ph type="sldNum" sz="quarter" idx="10"/>
          </p:nvPr>
        </p:nvSpPr>
        <p:spPr/>
        <p:txBody>
          <a:bodyPr/>
          <a:lstStyle>
            <a:lvl1pPr>
              <a:defRPr/>
            </a:lvl1pPr>
          </a:lstStyle>
          <a:p>
            <a:pPr>
              <a:defRPr/>
            </a:pPr>
            <a:fld id="{58D98464-1DE4-4270-9ECA-ACE6ACCAC63E}" type="slidenum">
              <a:rPr lang="en-US" altLang="en-US"/>
              <a:pPr>
                <a:defRPr/>
              </a:pPr>
              <a:t>‹#›</a:t>
            </a:fld>
            <a:endParaRPr lang="en-US" altLang="en-US"/>
          </a:p>
        </p:txBody>
      </p:sp>
    </p:spTree>
    <p:extLst>
      <p:ext uri="{BB962C8B-B14F-4D97-AF65-F5344CB8AC3E}">
        <p14:creationId xmlns:p14="http://schemas.microsoft.com/office/powerpoint/2010/main" val="2650784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Content Loc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5BAB5-0DC8-0F03-CCC1-AE2CF6C2F3DF}"/>
              </a:ext>
            </a:extLst>
          </p:cNvPr>
          <p:cNvSpPr/>
          <p:nvPr userDrawn="1"/>
        </p:nvSpPr>
        <p:spPr>
          <a:xfrm>
            <a:off x="0" y="0"/>
            <a:ext cx="35814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8">
            <a:extLst>
              <a:ext uri="{FF2B5EF4-FFF2-40B4-BE49-F238E27FC236}">
                <a16:creationId xmlns:a16="http://schemas.microsoft.com/office/drawing/2014/main" id="{50C9F4F6-8C4E-9D02-9F02-DCEA12C392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41248" y="338492"/>
            <a:ext cx="2560320" cy="5843016"/>
          </a:xfrm>
        </p:spPr>
        <p:txBody>
          <a:bodyPr anchor="ctr" anchorCtr="1"/>
          <a:lstStyle>
            <a:lvl1pPr marL="0" indent="0" algn="r">
              <a:spcBef>
                <a:spcPts val="1800"/>
              </a:spcBef>
              <a:spcAft>
                <a:spcPts val="1200"/>
              </a:spcAft>
              <a:buNone/>
              <a:defRPr/>
            </a:lvl1pPr>
          </a:lstStyle>
          <a:p>
            <a:pPr lvl="0"/>
            <a:r>
              <a:rPr lang="en-US"/>
              <a:t>Click to edit Master text styles</a:t>
            </a:r>
          </a:p>
        </p:txBody>
      </p:sp>
      <p:sp>
        <p:nvSpPr>
          <p:cNvPr id="10" name="Title 9"/>
          <p:cNvSpPr>
            <a:spLocks noGrp="1"/>
          </p:cNvSpPr>
          <p:nvPr>
            <p:ph type="title"/>
          </p:nvPr>
        </p:nvSpPr>
        <p:spPr>
          <a:xfrm>
            <a:off x="3675888" y="338492"/>
            <a:ext cx="7677912"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F65FA2D-653B-54BC-B1AE-39402460E033}"/>
              </a:ext>
            </a:extLst>
          </p:cNvPr>
          <p:cNvSpPr>
            <a:spLocks noGrp="1"/>
          </p:cNvSpPr>
          <p:nvPr>
            <p:ph type="sldNum" sz="quarter" idx="14"/>
          </p:nvPr>
        </p:nvSpPr>
        <p:spPr/>
        <p:txBody>
          <a:bodyPr/>
          <a:lstStyle>
            <a:lvl1pPr>
              <a:defRPr/>
            </a:lvl1pPr>
          </a:lstStyle>
          <a:p>
            <a:pPr>
              <a:defRPr/>
            </a:pPr>
            <a:fld id="{AACCA25C-319D-41D8-A32D-B858A8C9C217}" type="slidenum">
              <a:rPr lang="en-US" altLang="en-US"/>
              <a:pPr>
                <a:defRPr/>
              </a:pPr>
              <a:t>‹#›</a:t>
            </a:fld>
            <a:endParaRPr lang="en-US" altLang="en-US"/>
          </a:p>
        </p:txBody>
      </p:sp>
    </p:spTree>
    <p:extLst>
      <p:ext uri="{BB962C8B-B14F-4D97-AF65-F5344CB8AC3E}">
        <p14:creationId xmlns:p14="http://schemas.microsoft.com/office/powerpoint/2010/main" val="1906018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9">
            <a:extLst>
              <a:ext uri="{FF2B5EF4-FFF2-40B4-BE49-F238E27FC236}">
                <a16:creationId xmlns:a16="http://schemas.microsoft.com/office/drawing/2014/main" id="{F64E7122-6207-1149-3F3A-5020A26D92FE}"/>
              </a:ext>
            </a:extLst>
          </p:cNvPr>
          <p:cNvSpPr>
            <a:spLocks noGrp="1"/>
          </p:cNvSpPr>
          <p:nvPr>
            <p:ph type="sldNum" sz="quarter" idx="10"/>
          </p:nvPr>
        </p:nvSpPr>
        <p:spPr/>
        <p:txBody>
          <a:bodyPr/>
          <a:lstStyle>
            <a:lvl1pPr>
              <a:defRPr/>
            </a:lvl1pPr>
          </a:lstStyle>
          <a:p>
            <a:pPr>
              <a:defRPr/>
            </a:pPr>
            <a:fld id="{3E67437A-A184-476B-845D-9645C8224651}" type="slidenum">
              <a:rPr lang="en-US" altLang="en-US"/>
              <a:pPr>
                <a:defRPr/>
              </a:pPr>
              <a:t>‹#›</a:t>
            </a:fld>
            <a:endParaRPr lang="en-US" altLang="en-US"/>
          </a:p>
        </p:txBody>
      </p:sp>
    </p:spTree>
    <p:extLst>
      <p:ext uri="{BB962C8B-B14F-4D97-AF65-F5344CB8AC3E}">
        <p14:creationId xmlns:p14="http://schemas.microsoft.com/office/powerpoint/2010/main" val="75008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8EF4993A-3335-3BBE-D2D5-03DA4B072B14}"/>
              </a:ext>
            </a:extLst>
          </p:cNvPr>
          <p:cNvSpPr>
            <a:spLocks noGrp="1"/>
          </p:cNvSpPr>
          <p:nvPr>
            <p:ph type="sldNum" sz="quarter" idx="10"/>
          </p:nvPr>
        </p:nvSpPr>
        <p:spPr/>
        <p:txBody>
          <a:bodyPr/>
          <a:lstStyle>
            <a:lvl1pPr>
              <a:defRPr/>
            </a:lvl1pPr>
          </a:lstStyle>
          <a:p>
            <a:pPr>
              <a:defRPr/>
            </a:pPr>
            <a:fld id="{8C02459A-BAEE-4DAB-B213-6F5D49B416DC}" type="slidenum">
              <a:rPr lang="en-US" altLang="en-US"/>
              <a:pPr>
                <a:defRPr/>
              </a:pPr>
              <a:t>‹#›</a:t>
            </a:fld>
            <a:endParaRPr lang="en-US" altLang="en-US"/>
          </a:p>
        </p:txBody>
      </p:sp>
    </p:spTree>
    <p:extLst>
      <p:ext uri="{BB962C8B-B14F-4D97-AF65-F5344CB8AC3E}">
        <p14:creationId xmlns:p14="http://schemas.microsoft.com/office/powerpoint/2010/main" val="4152913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9">
            <a:extLst>
              <a:ext uri="{FF2B5EF4-FFF2-40B4-BE49-F238E27FC236}">
                <a16:creationId xmlns:a16="http://schemas.microsoft.com/office/drawing/2014/main" id="{C133F37A-75E1-033C-6651-3138007F9753}"/>
              </a:ext>
            </a:extLst>
          </p:cNvPr>
          <p:cNvSpPr>
            <a:spLocks noGrp="1"/>
          </p:cNvSpPr>
          <p:nvPr>
            <p:ph type="sldNum" sz="quarter" idx="10"/>
          </p:nvPr>
        </p:nvSpPr>
        <p:spPr/>
        <p:txBody>
          <a:bodyPr/>
          <a:lstStyle>
            <a:lvl1pPr>
              <a:defRPr/>
            </a:lvl1pPr>
          </a:lstStyle>
          <a:p>
            <a:pPr>
              <a:defRPr/>
            </a:pPr>
            <a:fld id="{A5C77A0B-4446-4FB5-BA31-D205BFF91D16}" type="slidenum">
              <a:rPr lang="en-US" altLang="en-US"/>
              <a:pPr>
                <a:defRPr/>
              </a:pPr>
              <a:t>‹#›</a:t>
            </a:fld>
            <a:endParaRPr lang="en-US" altLang="en-US"/>
          </a:p>
        </p:txBody>
      </p:sp>
    </p:spTree>
    <p:extLst>
      <p:ext uri="{BB962C8B-B14F-4D97-AF65-F5344CB8AC3E}">
        <p14:creationId xmlns:p14="http://schemas.microsoft.com/office/powerpoint/2010/main" val="4124542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9">
            <a:extLst>
              <a:ext uri="{FF2B5EF4-FFF2-40B4-BE49-F238E27FC236}">
                <a16:creationId xmlns:a16="http://schemas.microsoft.com/office/drawing/2014/main" id="{63BE60DE-EEE5-58D8-C78C-B5081648802D}"/>
              </a:ext>
            </a:extLst>
          </p:cNvPr>
          <p:cNvSpPr>
            <a:spLocks noGrp="1"/>
          </p:cNvSpPr>
          <p:nvPr>
            <p:ph type="sldNum" sz="quarter" idx="10"/>
          </p:nvPr>
        </p:nvSpPr>
        <p:spPr/>
        <p:txBody>
          <a:bodyPr/>
          <a:lstStyle>
            <a:lvl1pPr>
              <a:defRPr/>
            </a:lvl1pPr>
          </a:lstStyle>
          <a:p>
            <a:pPr>
              <a:defRPr/>
            </a:pPr>
            <a:fld id="{5895961D-7685-46E6-A239-C0C03A2C8616}" type="slidenum">
              <a:rPr lang="en-US" altLang="en-US"/>
              <a:pPr>
                <a:defRPr/>
              </a:pPr>
              <a:t>‹#›</a:t>
            </a:fld>
            <a:endParaRPr lang="en-US" altLang="en-US"/>
          </a:p>
        </p:txBody>
      </p:sp>
    </p:spTree>
    <p:extLst>
      <p:ext uri="{BB962C8B-B14F-4D97-AF65-F5344CB8AC3E}">
        <p14:creationId xmlns:p14="http://schemas.microsoft.com/office/powerpoint/2010/main" val="1322562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Centered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1832C3-FAA6-92E0-A108-AABD63FFE6FB}"/>
              </a:ext>
            </a:extLst>
          </p:cNvPr>
          <p:cNvSpPr/>
          <p:nvPr userDrawn="1"/>
        </p:nvSpPr>
        <p:spPr>
          <a:xfrm>
            <a:off x="0" y="2516188"/>
            <a:ext cx="12192000" cy="18256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8">
            <a:extLst>
              <a:ext uri="{FF2B5EF4-FFF2-40B4-BE49-F238E27FC236}">
                <a16:creationId xmlns:a16="http://schemas.microsoft.com/office/drawing/2014/main" id="{E541AF8C-452D-EB2B-D973-7D3D834B25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766218"/>
            <a:ext cx="10515600" cy="1325563"/>
          </a:xfrm>
        </p:spPr>
        <p:txBody>
          <a:bodyPr/>
          <a:lstStyle>
            <a:lvl1pPr algn="ctr">
              <a:defRPr b="1"/>
            </a:lvl1pPr>
          </a:lstStyle>
          <a:p>
            <a:r>
              <a:rPr lang="en-US"/>
              <a:t>Click to edit Master title style</a:t>
            </a:r>
          </a:p>
        </p:txBody>
      </p:sp>
      <p:sp>
        <p:nvSpPr>
          <p:cNvPr id="5" name="Slide Number Placeholder 3">
            <a:extLst>
              <a:ext uri="{FF2B5EF4-FFF2-40B4-BE49-F238E27FC236}">
                <a16:creationId xmlns:a16="http://schemas.microsoft.com/office/drawing/2014/main" id="{1481AF4E-CA09-D8FD-9B1F-D36A43C95909}"/>
              </a:ext>
            </a:extLst>
          </p:cNvPr>
          <p:cNvSpPr>
            <a:spLocks noGrp="1"/>
          </p:cNvSpPr>
          <p:nvPr>
            <p:ph type="sldNum" sz="quarter" idx="10"/>
          </p:nvPr>
        </p:nvSpPr>
        <p:spPr/>
        <p:txBody>
          <a:bodyPr/>
          <a:lstStyle>
            <a:lvl1pPr>
              <a:defRPr/>
            </a:lvl1pPr>
          </a:lstStyle>
          <a:p>
            <a:pPr>
              <a:defRPr/>
            </a:pPr>
            <a:fld id="{EF15FC69-FECB-4358-A2BC-9C0E47266BB0}" type="slidenum">
              <a:rPr lang="en-US" altLang="en-US"/>
              <a:pPr>
                <a:defRPr/>
              </a:pPr>
              <a:t>‹#›</a:t>
            </a:fld>
            <a:endParaRPr lang="en-US" altLang="en-US"/>
          </a:p>
        </p:txBody>
      </p:sp>
    </p:spTree>
    <p:extLst>
      <p:ext uri="{BB962C8B-B14F-4D97-AF65-F5344CB8AC3E}">
        <p14:creationId xmlns:p14="http://schemas.microsoft.com/office/powerpoint/2010/main" val="202620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23E7E2-8185-1ABF-A5C1-D072AB319015}"/>
              </a:ext>
            </a:extLst>
          </p:cNvPr>
          <p:cNvSpPr/>
          <p:nvPr userDrawn="1"/>
        </p:nvSpPr>
        <p:spPr>
          <a:xfrm>
            <a:off x="0" y="0"/>
            <a:ext cx="5148263"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a:extLst>
              <a:ext uri="{FF2B5EF4-FFF2-40B4-BE49-F238E27FC236}">
                <a16:creationId xmlns:a16="http://schemas.microsoft.com/office/drawing/2014/main" id="{E74613BD-05FA-2688-2F0C-2185AA3FFE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noAutofit/>
          </a:bodyPr>
          <a:lstStyle>
            <a:lvl1pPr algn="ctr">
              <a:defRPr sz="4000" b="1"/>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5">
            <a:extLst>
              <a:ext uri="{FF2B5EF4-FFF2-40B4-BE49-F238E27FC236}">
                <a16:creationId xmlns:a16="http://schemas.microsoft.com/office/drawing/2014/main" id="{0BE0F46B-BCA8-5DB3-3979-0805779D8D62}"/>
              </a:ext>
            </a:extLst>
          </p:cNvPr>
          <p:cNvSpPr>
            <a:spLocks noGrp="1"/>
          </p:cNvSpPr>
          <p:nvPr>
            <p:ph type="sldNum" sz="quarter" idx="10"/>
          </p:nvPr>
        </p:nvSpPr>
        <p:spPr/>
        <p:txBody>
          <a:bodyPr/>
          <a:lstStyle>
            <a:lvl1pPr>
              <a:defRPr/>
            </a:lvl1pPr>
          </a:lstStyle>
          <a:p>
            <a:pPr>
              <a:defRPr/>
            </a:pPr>
            <a:fld id="{6F053CA1-B7FE-456C-8659-5D7E69A6A720}" type="slidenum">
              <a:rPr lang="en-US" altLang="en-US"/>
              <a:pPr>
                <a:defRPr/>
              </a:pPr>
              <a:t>‹#›</a:t>
            </a:fld>
            <a:endParaRPr lang="en-US" altLang="en-US"/>
          </a:p>
        </p:txBody>
      </p:sp>
    </p:spTree>
    <p:extLst>
      <p:ext uri="{BB962C8B-B14F-4D97-AF65-F5344CB8AC3E}">
        <p14:creationId xmlns:p14="http://schemas.microsoft.com/office/powerpoint/2010/main" val="2572590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9287CE09-BA61-BA12-5E6E-B1DB8D1A06AF}"/>
              </a:ext>
            </a:extLst>
          </p:cNvPr>
          <p:cNvSpPr>
            <a:spLocks noGrp="1"/>
          </p:cNvSpPr>
          <p:nvPr>
            <p:ph type="sldNum" sz="quarter" idx="10"/>
          </p:nvPr>
        </p:nvSpPr>
        <p:spPr/>
        <p:txBody>
          <a:bodyPr/>
          <a:lstStyle>
            <a:lvl1pPr>
              <a:defRPr/>
            </a:lvl1pPr>
          </a:lstStyle>
          <a:p>
            <a:pPr>
              <a:defRPr/>
            </a:pPr>
            <a:fld id="{7D2D3AA3-F4BA-4918-AA82-E21E867B820B}" type="slidenum">
              <a:rPr lang="en-US" altLang="en-US"/>
              <a:pPr>
                <a:defRPr/>
              </a:pPr>
              <a:t>‹#›</a:t>
            </a:fld>
            <a:endParaRPr lang="en-US" altLang="en-US"/>
          </a:p>
        </p:txBody>
      </p:sp>
    </p:spTree>
    <p:extLst>
      <p:ext uri="{BB962C8B-B14F-4D97-AF65-F5344CB8AC3E}">
        <p14:creationId xmlns:p14="http://schemas.microsoft.com/office/powerpoint/2010/main" val="2196548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White + Black">
    <p:bg>
      <p:bgPr>
        <a:solidFill>
          <a:srgbClr val="F3F3F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681CE8-38AE-4920-AD3A-425DDC7626ED}"/>
              </a:ext>
            </a:extLst>
          </p:cNvPr>
          <p:cNvSpPr>
            <a:spLocks noGrp="1"/>
          </p:cNvSpPr>
          <p:nvPr>
            <p:ph type="body" sz="quarter" idx="10"/>
          </p:nvPr>
        </p:nvSpPr>
        <p:spPr>
          <a:xfrm>
            <a:off x="3871020" y="1381125"/>
            <a:ext cx="7550959" cy="4479925"/>
          </a:xfrm>
        </p:spPr>
        <p:txBody>
          <a:bodyPr anchor="ctr"/>
          <a:lstStyle>
            <a:lvl1pPr marL="428625" marR="0" indent="-428625" algn="l" defTabSz="412869" rtl="0" fontAlgn="ctr" latinLnBrk="0" hangingPunct="0">
              <a:lnSpc>
                <a:spcPct val="100000"/>
              </a:lnSpc>
              <a:spcBef>
                <a:spcPts val="1500"/>
              </a:spcBef>
              <a:spcAft>
                <a:spcPts val="0"/>
              </a:spcAft>
              <a:buClrTx/>
              <a:buSzTx/>
              <a:buFontTx/>
              <a:buChar char="»"/>
              <a:tabLst/>
              <a:defRPr kumimoji="0" lang="en-US" sz="3500" b="0" i="0" u="none" strike="noStrike" cap="none" spc="-43" normalizeH="0" baseline="0" dirty="0" smtClean="0">
                <a:ln>
                  <a:noFill/>
                </a:ln>
                <a:solidFill>
                  <a:schemeClr val="bg1"/>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713582" indent="0">
              <a:lnSpc>
                <a:spcPct val="100000"/>
              </a:lnSpc>
              <a:spcBef>
                <a:spcPts val="900"/>
              </a:spcBef>
              <a:buFont typeface="Myanmar Text" panose="020B0502040204020203" pitchFamily="34" charset="0"/>
              <a:buNone/>
              <a:defRPr sz="2500" i="1">
                <a:solidFill>
                  <a:schemeClr val="bg1"/>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43" name="Slide Number"/>
          <p:cNvSpPr txBox="1">
            <a:spLocks noGrp="1"/>
          </p:cNvSpPr>
          <p:nvPr>
            <p:ph type="sldNum" sz="quarter" idx="2"/>
          </p:nvPr>
        </p:nvSpPr>
        <p:spPr>
          <a:xfrm>
            <a:off x="196851" y="6546850"/>
            <a:ext cx="322351" cy="138500"/>
          </a:xfrm>
          <a:prstGeom prst="rect">
            <a:avLst/>
          </a:prstGeom>
        </p:spPr>
        <p:txBody>
          <a:bodyPr/>
          <a:lstStyle>
            <a:lvl1pPr>
              <a:defRPr b="1">
                <a:solidFill>
                  <a:srgbClr val="4B636F"/>
                </a:solidFill>
                <a:latin typeface="Avenir Next"/>
                <a:ea typeface="Avenir Next"/>
                <a:cs typeface="Avenir Next"/>
                <a:sym typeface="Avenir Next"/>
              </a:defRPr>
            </a:lvl1pPr>
          </a:lstStyle>
          <a:p>
            <a:fld id="{86CB4B4D-7CA3-9044-876B-883B54F8677D}" type="slidenum">
              <a:t>‹#›</a:t>
            </a:fld>
            <a:endParaRPr/>
          </a:p>
        </p:txBody>
      </p:sp>
      <p:sp>
        <p:nvSpPr>
          <p:cNvPr id="44" name="Rectangle"/>
          <p:cNvSpPr/>
          <p:nvPr/>
        </p:nvSpPr>
        <p:spPr>
          <a:xfrm>
            <a:off x="-10802" y="0"/>
            <a:ext cx="3491939" cy="6858000"/>
          </a:xfrm>
          <a:prstGeom prst="rect">
            <a:avLst/>
          </a:prstGeom>
          <a:solidFill>
            <a:srgbClr val="2A2D31"/>
          </a:solidFill>
          <a:ln w="12700">
            <a:miter lim="400000"/>
          </a:ln>
        </p:spPr>
        <p:txBody>
          <a:bodyPr lIns="11908" tIns="11908" rIns="11908" bIns="11908" anchor="ctr"/>
          <a:lstStyle/>
          <a:p>
            <a:pPr defTabSz="914665">
              <a:lnSpc>
                <a:spcPct val="100000"/>
              </a:lnSpc>
              <a:defRPr sz="3400" cap="none" spc="0">
                <a:solidFill>
                  <a:srgbClr val="000000"/>
                </a:solidFill>
                <a:latin typeface="Arial"/>
                <a:ea typeface="Arial"/>
                <a:cs typeface="Arial"/>
                <a:sym typeface="Arial"/>
              </a:defRPr>
            </a:pPr>
            <a:endParaRPr sz="1700"/>
          </a:p>
        </p:txBody>
      </p:sp>
      <p:sp>
        <p:nvSpPr>
          <p:cNvPr id="6" name="Text Placeholder 5">
            <a:extLst>
              <a:ext uri="{FF2B5EF4-FFF2-40B4-BE49-F238E27FC236}">
                <a16:creationId xmlns:a16="http://schemas.microsoft.com/office/drawing/2014/main" id="{FF47DA69-7D09-4A01-BFF5-7E62EFC17B6F}"/>
              </a:ext>
            </a:extLst>
          </p:cNvPr>
          <p:cNvSpPr>
            <a:spLocks noGrp="1"/>
          </p:cNvSpPr>
          <p:nvPr>
            <p:ph type="body" sz="quarter" idx="11"/>
          </p:nvPr>
        </p:nvSpPr>
        <p:spPr>
          <a:xfrm>
            <a:off x="267843" y="152400"/>
            <a:ext cx="2892452" cy="6641592"/>
          </a:xfrm>
        </p:spPr>
        <p:txBody>
          <a:bodyPr anchor="ctr">
            <a:normAutofit/>
          </a:bodyPr>
          <a:lstStyle>
            <a:lvl1pPr marL="0" marR="0" indent="0" algn="r" defTabSz="412869" rtl="0" fontAlgn="auto" latinLnBrk="0" hangingPunct="0">
              <a:lnSpc>
                <a:spcPct val="100000"/>
              </a:lnSpc>
              <a:spcBef>
                <a:spcPts val="900"/>
              </a:spcBef>
              <a:spcAft>
                <a:spcPts val="900"/>
              </a:spcAft>
              <a:buClrTx/>
              <a:buSzTx/>
              <a:buFontTx/>
              <a:buNone/>
              <a:tabLst/>
              <a:defRPr kumimoji="0" lang="en-US" sz="2700" b="0" i="0" u="none" strike="noStrike" cap="small" spc="-170" normalizeH="0" baseline="0" dirty="0" smtClean="0">
                <a:ln>
                  <a:noFill/>
                </a:ln>
                <a:solidFill>
                  <a:srgbClr val="4B7D95">
                    <a:lumMod val="75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0" marR="0" indent="0" algn="r" defTabSz="412869" rtl="0" fontAlgn="auto" latinLnBrk="0" hangingPunct="0">
              <a:lnSpc>
                <a:spcPct val="100000"/>
              </a:lnSpc>
              <a:spcBef>
                <a:spcPts val="900"/>
              </a:spcBef>
              <a:spcAft>
                <a:spcPts val="900"/>
              </a:spcAft>
              <a:buClrTx/>
              <a:buSzTx/>
              <a:buFontTx/>
              <a:buNone/>
              <a:tabLst/>
              <a:defRPr kumimoji="0" lang="en-US" sz="2700" b="1" i="0" u="none" strike="noStrike" cap="small" spc="-170" normalizeH="0" baseline="0" dirty="0" smtClean="0">
                <a:ln>
                  <a:noFill/>
                </a:ln>
                <a:solidFill>
                  <a:srgbClr val="4B7D95">
                    <a:lumMod val="60000"/>
                    <a:lumOff val="40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2pPr>
          </a:lstStyle>
          <a:p>
            <a:pPr lvl="0"/>
            <a:r>
              <a:rPr lang="en-US"/>
              <a:t>Click to edit Master text styles</a:t>
            </a:r>
          </a:p>
          <a:p>
            <a:pPr lvl="1"/>
            <a:r>
              <a:rPr lang="en-US"/>
              <a:t>Second level (emphasis)</a:t>
            </a:r>
          </a:p>
        </p:txBody>
      </p:sp>
    </p:spTree>
    <p:extLst>
      <p:ext uri="{BB962C8B-B14F-4D97-AF65-F5344CB8AC3E}">
        <p14:creationId xmlns:p14="http://schemas.microsoft.com/office/powerpoint/2010/main" val="3468231655"/>
      </p:ext>
    </p:extLst>
  </p:cSld>
  <p:clrMapOvr>
    <a:overrideClrMapping bg1="lt1" tx1="dk1" bg2="lt2" tx2="dk2" accent1="accent1" accent2="accent2" accent3="accent3" accent4="accent4" accent5="accent5" accent6="accent6" hlink="hlink" folHlink="folHlink"/>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White Solid">
    <p:bg>
      <p:bgPr>
        <a:solidFill>
          <a:srgbClr val="F0F2F6"/>
        </a:solidFill>
        <a:effectLst/>
      </p:bgPr>
    </p:bg>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xfrm>
            <a:off x="196851" y="6546850"/>
            <a:ext cx="322351" cy="138500"/>
          </a:xfrm>
          <a:prstGeom prst="rect">
            <a:avLst/>
          </a:prstGeom>
        </p:spPr>
        <p:txBody>
          <a:bodyPr/>
          <a:lstStyle>
            <a:lvl1pPr>
              <a:defRPr b="1">
                <a:solidFill>
                  <a:srgbClr val="4B636F"/>
                </a:solidFill>
                <a:latin typeface="Avenir Next"/>
                <a:ea typeface="Avenir Next"/>
                <a:cs typeface="Avenir Next"/>
                <a:sym typeface="Avenir Next"/>
              </a:defRPr>
            </a:lvl1pPr>
          </a:lstStyle>
          <a:p>
            <a:fld id="{86CB4B4D-7CA3-9044-876B-883B54F8677D}" type="slidenum">
              <a:t>‹#›</a:t>
            </a:fld>
            <a:endParaRPr/>
          </a:p>
        </p:txBody>
      </p:sp>
    </p:spTree>
    <p:extLst>
      <p:ext uri="{BB962C8B-B14F-4D97-AF65-F5344CB8AC3E}">
        <p14:creationId xmlns:p14="http://schemas.microsoft.com/office/powerpoint/2010/main" val="100090370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White + Black">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681CE8-38AE-4920-AD3A-425DDC7626ED}"/>
              </a:ext>
            </a:extLst>
          </p:cNvPr>
          <p:cNvSpPr>
            <a:spLocks noGrp="1"/>
          </p:cNvSpPr>
          <p:nvPr>
            <p:ph type="body" sz="quarter" idx="10"/>
          </p:nvPr>
        </p:nvSpPr>
        <p:spPr>
          <a:xfrm>
            <a:off x="5248657" y="1381125"/>
            <a:ext cx="6648069" cy="4479925"/>
          </a:xfrm>
        </p:spPr>
        <p:txBody>
          <a:bodyPr anchor="ctr"/>
          <a:lstStyle>
            <a:lvl1pPr marL="428625" marR="0" indent="-428625" algn="l" defTabSz="412869" rtl="0" fontAlgn="ctr" latinLnBrk="0" hangingPunct="0">
              <a:lnSpc>
                <a:spcPct val="100000"/>
              </a:lnSpc>
              <a:spcBef>
                <a:spcPts val="900"/>
              </a:spcBef>
              <a:spcAft>
                <a:spcPts val="300"/>
              </a:spcAft>
              <a:buClrTx/>
              <a:buSzTx/>
              <a:buFontTx/>
              <a:buChar char="»"/>
              <a:tabLst/>
              <a:defRPr kumimoji="0" lang="en-US" sz="3250" b="0" i="0" u="none" strike="noStrike" cap="none" spc="-43" normalizeH="0" baseline="0" dirty="0" smtClean="0">
                <a:ln>
                  <a:noFill/>
                </a:ln>
                <a:solidFill>
                  <a:schemeClr val="accent5"/>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914400" indent="-342900">
              <a:lnSpc>
                <a:spcPct val="100000"/>
              </a:lnSpc>
              <a:spcBef>
                <a:spcPts val="600"/>
              </a:spcBef>
              <a:buFont typeface="Myanmar Text" panose="020B0502040204020203" pitchFamily="34" charset="0"/>
              <a:buChar char="–"/>
              <a:defRPr>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43" name="Slide Number"/>
          <p:cNvSpPr txBox="1">
            <a:spLocks noGrp="1"/>
          </p:cNvSpPr>
          <p:nvPr>
            <p:ph type="sldNum" sz="quarter" idx="2"/>
          </p:nvPr>
        </p:nvSpPr>
        <p:spPr>
          <a:xfrm>
            <a:off x="196851" y="6546850"/>
            <a:ext cx="322351" cy="138500"/>
          </a:xfrm>
          <a:prstGeom prst="rect">
            <a:avLst/>
          </a:prstGeom>
        </p:spPr>
        <p:txBody>
          <a:bodyPr/>
          <a:lstStyle>
            <a:lvl1pPr>
              <a:defRPr b="1">
                <a:solidFill>
                  <a:srgbClr val="4B636F"/>
                </a:solidFill>
                <a:latin typeface="Avenir Next"/>
                <a:ea typeface="Avenir Next"/>
                <a:cs typeface="Avenir Next"/>
                <a:sym typeface="Avenir Next"/>
              </a:defRPr>
            </a:lvl1pPr>
          </a:lstStyle>
          <a:p>
            <a:fld id="{86CB4B4D-7CA3-9044-876B-883B54F8677D}" type="slidenum">
              <a:t>‹#›</a:t>
            </a:fld>
            <a:endParaRPr/>
          </a:p>
        </p:txBody>
      </p:sp>
      <p:sp>
        <p:nvSpPr>
          <p:cNvPr id="44" name="Rectangle"/>
          <p:cNvSpPr/>
          <p:nvPr/>
        </p:nvSpPr>
        <p:spPr>
          <a:xfrm>
            <a:off x="-10801" y="0"/>
            <a:ext cx="4972679" cy="6858000"/>
          </a:xfrm>
          <a:prstGeom prst="rect">
            <a:avLst/>
          </a:prstGeom>
          <a:solidFill>
            <a:srgbClr val="2A2D31"/>
          </a:solidFill>
          <a:ln w="12700">
            <a:miter lim="400000"/>
          </a:ln>
        </p:spPr>
        <p:txBody>
          <a:bodyPr lIns="11908" tIns="11908" rIns="11908" bIns="11908" anchor="ctr"/>
          <a:lstStyle/>
          <a:p>
            <a:pPr defTabSz="914665">
              <a:lnSpc>
                <a:spcPct val="100000"/>
              </a:lnSpc>
              <a:defRPr sz="3400" cap="none" spc="0">
                <a:solidFill>
                  <a:srgbClr val="000000"/>
                </a:solidFill>
                <a:latin typeface="Arial"/>
                <a:ea typeface="Arial"/>
                <a:cs typeface="Arial"/>
                <a:sym typeface="Arial"/>
              </a:defRPr>
            </a:pPr>
            <a:endParaRPr sz="1700"/>
          </a:p>
        </p:txBody>
      </p:sp>
      <p:sp>
        <p:nvSpPr>
          <p:cNvPr id="6" name="Text Placeholder 5">
            <a:extLst>
              <a:ext uri="{FF2B5EF4-FFF2-40B4-BE49-F238E27FC236}">
                <a16:creationId xmlns:a16="http://schemas.microsoft.com/office/drawing/2014/main" id="{FF47DA69-7D09-4A01-BFF5-7E62EFC17B6F}"/>
              </a:ext>
            </a:extLst>
          </p:cNvPr>
          <p:cNvSpPr>
            <a:spLocks noGrp="1"/>
          </p:cNvSpPr>
          <p:nvPr>
            <p:ph type="body" sz="quarter" idx="11"/>
          </p:nvPr>
        </p:nvSpPr>
        <p:spPr>
          <a:xfrm>
            <a:off x="267843" y="152400"/>
            <a:ext cx="4578351" cy="6641592"/>
          </a:xfrm>
        </p:spPr>
        <p:txBody>
          <a:bodyPr anchor="ctr"/>
          <a:lstStyle>
            <a:lvl1pPr marL="0" marR="0" indent="0" algn="r" defTabSz="412869" rtl="0" fontAlgn="auto" latinLnBrk="0" hangingPunct="0">
              <a:lnSpc>
                <a:spcPct val="100000"/>
              </a:lnSpc>
              <a:spcBef>
                <a:spcPts val="900"/>
              </a:spcBef>
              <a:spcAft>
                <a:spcPts val="900"/>
              </a:spcAft>
              <a:buClrTx/>
              <a:buSzTx/>
              <a:buFontTx/>
              <a:buNone/>
              <a:tabLst/>
              <a:defRPr kumimoji="0" lang="en-US" sz="4000" b="0" i="0" u="none" strike="noStrike" cap="small" spc="-100" normalizeH="0" baseline="0" dirty="0" smtClean="0">
                <a:ln>
                  <a:noFill/>
                </a:ln>
                <a:solidFill>
                  <a:srgbClr val="4B7D95">
                    <a:lumMod val="75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0" marR="0" indent="0" algn="r" defTabSz="412869" rtl="0" fontAlgn="auto" latinLnBrk="0" hangingPunct="0">
              <a:lnSpc>
                <a:spcPct val="100000"/>
              </a:lnSpc>
              <a:spcBef>
                <a:spcPts val="900"/>
              </a:spcBef>
              <a:spcAft>
                <a:spcPts val="900"/>
              </a:spcAft>
              <a:buClrTx/>
              <a:buSzTx/>
              <a:buFontTx/>
              <a:buNone/>
              <a:tabLst/>
              <a:defRPr kumimoji="0" lang="en-US" sz="4000" b="1" i="0" u="none" strike="noStrike" cap="small" spc="-100" normalizeH="0" baseline="0" dirty="0" smtClean="0">
                <a:ln>
                  <a:noFill/>
                </a:ln>
                <a:solidFill>
                  <a:srgbClr val="4B7D95">
                    <a:lumMod val="60000"/>
                    <a:lumOff val="40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2pPr>
          </a:lstStyle>
          <a:p>
            <a:pPr lvl="0"/>
            <a:r>
              <a:rPr lang="en-US"/>
              <a:t>Click to edit Master text styles</a:t>
            </a:r>
          </a:p>
          <a:p>
            <a:pPr lvl="1"/>
            <a:r>
              <a:rPr lang="en-US"/>
              <a:t>Second level (emphasis)</a:t>
            </a:r>
          </a:p>
        </p:txBody>
      </p:sp>
    </p:spTree>
    <p:extLst>
      <p:ext uri="{BB962C8B-B14F-4D97-AF65-F5344CB8AC3E}">
        <p14:creationId xmlns:p14="http://schemas.microsoft.com/office/powerpoint/2010/main" val="3424073755"/>
      </p:ext>
    </p:extLst>
  </p:cSld>
  <p:clrMapOvr>
    <a:overrideClrMapping bg1="lt1" tx1="dk1" bg2="lt2" tx2="dk2" accent1="accent1" accent2="accent2" accent3="accent3" accent4="accent4" accent5="accent5" accent6="accent6" hlink="hlink" folHlink="folHlink"/>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White + Black">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681CE8-38AE-4920-AD3A-425DDC7626ED}"/>
              </a:ext>
            </a:extLst>
          </p:cNvPr>
          <p:cNvSpPr>
            <a:spLocks noGrp="1"/>
          </p:cNvSpPr>
          <p:nvPr>
            <p:ph type="body" sz="quarter" idx="10"/>
          </p:nvPr>
        </p:nvSpPr>
        <p:spPr>
          <a:xfrm>
            <a:off x="3871020" y="1381125"/>
            <a:ext cx="7550959" cy="4479925"/>
          </a:xfrm>
        </p:spPr>
        <p:txBody>
          <a:bodyPr anchor="ctr"/>
          <a:lstStyle>
            <a:lvl1pPr marL="428625" marR="0" indent="-428625" algn="l" defTabSz="412869" rtl="0" fontAlgn="ctr" latinLnBrk="0" hangingPunct="0">
              <a:lnSpc>
                <a:spcPct val="100000"/>
              </a:lnSpc>
              <a:spcBef>
                <a:spcPts val="1500"/>
              </a:spcBef>
              <a:spcAft>
                <a:spcPts val="0"/>
              </a:spcAft>
              <a:buClrTx/>
              <a:buSzTx/>
              <a:buFontTx/>
              <a:buChar char="»"/>
              <a:tabLst/>
              <a:defRPr kumimoji="0" lang="en-US" sz="3500" b="0" i="0" u="none" strike="noStrike" cap="none" spc="-43" normalizeH="0" baseline="0" dirty="0" smtClean="0">
                <a:ln>
                  <a:noFill/>
                </a:ln>
                <a:solidFill>
                  <a:schemeClr val="accent5"/>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713582" indent="0">
              <a:lnSpc>
                <a:spcPct val="100000"/>
              </a:lnSpc>
              <a:spcBef>
                <a:spcPts val="900"/>
              </a:spcBef>
              <a:buFont typeface="Myanmar Text" panose="020B0502040204020203" pitchFamily="34" charset="0"/>
              <a:buNone/>
              <a:defRPr sz="2500" i="1">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43" name="Slide Number"/>
          <p:cNvSpPr txBox="1">
            <a:spLocks noGrp="1"/>
          </p:cNvSpPr>
          <p:nvPr>
            <p:ph type="sldNum" sz="quarter" idx="2"/>
          </p:nvPr>
        </p:nvSpPr>
        <p:spPr>
          <a:xfrm>
            <a:off x="196851" y="6546850"/>
            <a:ext cx="322351" cy="138500"/>
          </a:xfrm>
          <a:prstGeom prst="rect">
            <a:avLst/>
          </a:prstGeom>
        </p:spPr>
        <p:txBody>
          <a:bodyPr/>
          <a:lstStyle>
            <a:lvl1pPr>
              <a:defRPr b="1">
                <a:solidFill>
                  <a:srgbClr val="4B636F"/>
                </a:solidFill>
                <a:latin typeface="Avenir Next"/>
                <a:ea typeface="Avenir Next"/>
                <a:cs typeface="Avenir Next"/>
                <a:sym typeface="Avenir Next"/>
              </a:defRPr>
            </a:lvl1pPr>
          </a:lstStyle>
          <a:p>
            <a:fld id="{86CB4B4D-7CA3-9044-876B-883B54F8677D}" type="slidenum">
              <a:t>‹#›</a:t>
            </a:fld>
            <a:endParaRPr/>
          </a:p>
        </p:txBody>
      </p:sp>
      <p:sp>
        <p:nvSpPr>
          <p:cNvPr id="44" name="Rectangle"/>
          <p:cNvSpPr/>
          <p:nvPr/>
        </p:nvSpPr>
        <p:spPr>
          <a:xfrm>
            <a:off x="-10802" y="0"/>
            <a:ext cx="3491939" cy="6858000"/>
          </a:xfrm>
          <a:prstGeom prst="rect">
            <a:avLst/>
          </a:prstGeom>
          <a:solidFill>
            <a:srgbClr val="2A2D31"/>
          </a:solidFill>
          <a:ln w="12700">
            <a:miter lim="400000"/>
          </a:ln>
        </p:spPr>
        <p:txBody>
          <a:bodyPr lIns="11908" tIns="11908" rIns="11908" bIns="11908" anchor="ctr"/>
          <a:lstStyle/>
          <a:p>
            <a:pPr defTabSz="914665">
              <a:lnSpc>
                <a:spcPct val="100000"/>
              </a:lnSpc>
              <a:defRPr sz="3400" cap="none" spc="0">
                <a:solidFill>
                  <a:srgbClr val="000000"/>
                </a:solidFill>
                <a:latin typeface="Arial"/>
                <a:ea typeface="Arial"/>
                <a:cs typeface="Arial"/>
                <a:sym typeface="Arial"/>
              </a:defRPr>
            </a:pPr>
            <a:endParaRPr sz="1700"/>
          </a:p>
        </p:txBody>
      </p:sp>
      <p:sp>
        <p:nvSpPr>
          <p:cNvPr id="6" name="Text Placeholder 5">
            <a:extLst>
              <a:ext uri="{FF2B5EF4-FFF2-40B4-BE49-F238E27FC236}">
                <a16:creationId xmlns:a16="http://schemas.microsoft.com/office/drawing/2014/main" id="{FF47DA69-7D09-4A01-BFF5-7E62EFC17B6F}"/>
              </a:ext>
            </a:extLst>
          </p:cNvPr>
          <p:cNvSpPr>
            <a:spLocks noGrp="1"/>
          </p:cNvSpPr>
          <p:nvPr>
            <p:ph type="body" sz="quarter" idx="11"/>
          </p:nvPr>
        </p:nvSpPr>
        <p:spPr>
          <a:xfrm>
            <a:off x="267843" y="152400"/>
            <a:ext cx="2892452" cy="6641592"/>
          </a:xfrm>
        </p:spPr>
        <p:txBody>
          <a:bodyPr anchor="ctr">
            <a:normAutofit/>
          </a:bodyPr>
          <a:lstStyle>
            <a:lvl1pPr marL="0" marR="0" indent="0" algn="r" defTabSz="412869" rtl="0" fontAlgn="auto" latinLnBrk="0" hangingPunct="0">
              <a:lnSpc>
                <a:spcPct val="100000"/>
              </a:lnSpc>
              <a:spcBef>
                <a:spcPts val="900"/>
              </a:spcBef>
              <a:spcAft>
                <a:spcPts val="900"/>
              </a:spcAft>
              <a:buClrTx/>
              <a:buSzTx/>
              <a:buFontTx/>
              <a:buNone/>
              <a:tabLst/>
              <a:defRPr kumimoji="0" lang="en-US" sz="2700" b="0" i="0" u="none" strike="noStrike" cap="small" spc="-170" normalizeH="0" baseline="0" dirty="0" smtClean="0">
                <a:ln>
                  <a:noFill/>
                </a:ln>
                <a:solidFill>
                  <a:srgbClr val="4B7D95">
                    <a:lumMod val="75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0" marR="0" indent="0" algn="r" defTabSz="412869" rtl="0" fontAlgn="auto" latinLnBrk="0" hangingPunct="0">
              <a:lnSpc>
                <a:spcPct val="100000"/>
              </a:lnSpc>
              <a:spcBef>
                <a:spcPts val="900"/>
              </a:spcBef>
              <a:spcAft>
                <a:spcPts val="900"/>
              </a:spcAft>
              <a:buClrTx/>
              <a:buSzTx/>
              <a:buFontTx/>
              <a:buNone/>
              <a:tabLst/>
              <a:defRPr kumimoji="0" lang="en-US" sz="2700" b="1" i="0" u="none" strike="noStrike" cap="small" spc="-170" normalizeH="0" baseline="0" dirty="0" smtClean="0">
                <a:ln>
                  <a:noFill/>
                </a:ln>
                <a:solidFill>
                  <a:srgbClr val="4B7D95">
                    <a:lumMod val="60000"/>
                    <a:lumOff val="40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2pPr>
          </a:lstStyle>
          <a:p>
            <a:pPr lvl="0"/>
            <a:r>
              <a:rPr lang="en-US"/>
              <a:t>Click to edit Master text styles</a:t>
            </a:r>
          </a:p>
          <a:p>
            <a:pPr lvl="1"/>
            <a:r>
              <a:rPr lang="en-US"/>
              <a:t>Second level (emphasis)</a:t>
            </a:r>
          </a:p>
        </p:txBody>
      </p:sp>
    </p:spTree>
    <p:extLst>
      <p:ext uri="{BB962C8B-B14F-4D97-AF65-F5344CB8AC3E}">
        <p14:creationId xmlns:p14="http://schemas.microsoft.com/office/powerpoint/2010/main" val="1675977739"/>
      </p:ext>
    </p:extLst>
  </p:cSld>
  <p:clrMapOvr>
    <a:overrideClrMapping bg1="lt1" tx1="dk1" bg2="lt2" tx2="dk2" accent1="accent1" accent2="accent2" accent3="accent3" accent4="accent4" accent5="accent5" accent6="accent6" hlink="hlink" folHlink="folHlink"/>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Black Lower Third">
    <p:bg>
      <p:bgPr>
        <a:solidFill>
          <a:srgbClr val="F0F2F6"/>
        </a:solidFill>
        <a:effectLst/>
      </p:bgPr>
    </p:bg>
    <p:spTree>
      <p:nvGrpSpPr>
        <p:cNvPr id="1" name=""/>
        <p:cNvGrpSpPr/>
        <p:nvPr/>
      </p:nvGrpSpPr>
      <p:grpSpPr>
        <a:xfrm>
          <a:off x="0" y="0"/>
          <a:ext cx="0" cy="0"/>
          <a:chOff x="0" y="0"/>
          <a:chExt cx="0" cy="0"/>
        </a:xfrm>
      </p:grpSpPr>
      <p:sp>
        <p:nvSpPr>
          <p:cNvPr id="51" name="Rectangle 6"/>
          <p:cNvSpPr/>
          <p:nvPr/>
        </p:nvSpPr>
        <p:spPr>
          <a:xfrm>
            <a:off x="0" y="0"/>
            <a:ext cx="12192000" cy="2274489"/>
          </a:xfrm>
          <a:prstGeom prst="rect">
            <a:avLst/>
          </a:prstGeom>
          <a:solidFill>
            <a:srgbClr val="2A2D31"/>
          </a:solidFill>
          <a:ln w="3175">
            <a:miter lim="400000"/>
          </a:ln>
        </p:spPr>
        <p:txBody>
          <a:bodyPr lIns="11908" tIns="11908" rIns="11908" bIns="11908" anchor="ctr"/>
          <a:lstStyle/>
          <a:p>
            <a:pPr algn="ctr" defTabSz="914665">
              <a:lnSpc>
                <a:spcPct val="100000"/>
              </a:lnSpc>
              <a:defRPr sz="3400" cap="none" spc="0">
                <a:solidFill>
                  <a:schemeClr val="accent5">
                    <a:lumOff val="4705"/>
                  </a:schemeClr>
                </a:solidFill>
                <a:latin typeface="Arial"/>
                <a:ea typeface="Arial"/>
                <a:cs typeface="Arial"/>
                <a:sym typeface="Arial"/>
              </a:defRPr>
            </a:pPr>
            <a:endParaRPr sz="1700" b="1"/>
          </a:p>
        </p:txBody>
      </p:sp>
      <p:sp>
        <p:nvSpPr>
          <p:cNvPr id="52" name="NWPP"/>
          <p:cNvSpPr txBox="1"/>
          <p:nvPr/>
        </p:nvSpPr>
        <p:spPr>
          <a:xfrm>
            <a:off x="643551" y="6545939"/>
            <a:ext cx="2095271" cy="138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defTabSz="1829329">
              <a:lnSpc>
                <a:spcPct val="100000"/>
              </a:lnSpc>
              <a:defRPr sz="1800" cap="none" spc="0">
                <a:solidFill>
                  <a:srgbClr val="558390"/>
                </a:solidFill>
                <a:latin typeface="Avenir Next Demi Bold"/>
                <a:ea typeface="Avenir Next Demi Bold"/>
                <a:cs typeface="Avenir Next Demi Bold"/>
                <a:sym typeface="Avenir Next Demi Bold"/>
              </a:defRPr>
            </a:lvl1pPr>
          </a:lstStyle>
          <a:p>
            <a:r>
              <a:rPr sz="900"/>
              <a:t>NWPP</a:t>
            </a:r>
          </a:p>
        </p:txBody>
      </p:sp>
      <p:sp>
        <p:nvSpPr>
          <p:cNvPr id="53" name="Slide Number"/>
          <p:cNvSpPr txBox="1">
            <a:spLocks noGrp="1"/>
          </p:cNvSpPr>
          <p:nvPr>
            <p:ph type="sldNum" sz="quarter" idx="2"/>
          </p:nvPr>
        </p:nvSpPr>
        <p:spPr>
          <a:xfrm>
            <a:off x="197511" y="6545939"/>
            <a:ext cx="321273" cy="138500"/>
          </a:xfrm>
          <a:prstGeom prst="rect">
            <a:avLst/>
          </a:prstGeom>
        </p:spPr>
        <p:txBody>
          <a:bodyPr/>
          <a:lstStyle>
            <a:lvl1pPr>
              <a:defRPr>
                <a:solidFill>
                  <a:srgbClr val="2A2D31"/>
                </a:solidFill>
              </a:defRPr>
            </a:lvl1pPr>
          </a:lstStyle>
          <a:p>
            <a:fld id="{86CB4B4D-7CA3-9044-876B-883B54F8677D}" type="slidenum">
              <a:rPr lang="en-US" smtClean="0"/>
              <a:pPr/>
              <a:t>‹#›</a:t>
            </a:fld>
            <a:endParaRPr lang="en-US"/>
          </a:p>
        </p:txBody>
      </p:sp>
      <p:sp>
        <p:nvSpPr>
          <p:cNvPr id="5" name="Text Placeholder 2">
            <a:extLst>
              <a:ext uri="{FF2B5EF4-FFF2-40B4-BE49-F238E27FC236}">
                <a16:creationId xmlns:a16="http://schemas.microsoft.com/office/drawing/2014/main" id="{E27287BC-6274-4DA6-840E-01E17A78C645}"/>
              </a:ext>
            </a:extLst>
          </p:cNvPr>
          <p:cNvSpPr>
            <a:spLocks noGrp="1"/>
          </p:cNvSpPr>
          <p:nvPr>
            <p:ph type="body" sz="quarter" idx="10"/>
          </p:nvPr>
        </p:nvSpPr>
        <p:spPr>
          <a:xfrm>
            <a:off x="1091184" y="2622910"/>
            <a:ext cx="8040117" cy="3840163"/>
          </a:xfrm>
        </p:spPr>
        <p:txBody>
          <a:bodyPr/>
          <a:lstStyle>
            <a:lvl1pPr marL="371475" marR="0" indent="-371475" algn="l" defTabSz="412869" rtl="0" fontAlgn="auto" latinLnBrk="0" hangingPunct="0">
              <a:lnSpc>
                <a:spcPct val="100000"/>
              </a:lnSpc>
              <a:spcBef>
                <a:spcPts val="900"/>
              </a:spcBef>
              <a:spcAft>
                <a:spcPts val="300"/>
              </a:spcAft>
              <a:buClrTx/>
              <a:buSzTx/>
              <a:buFontTx/>
              <a:buChar char="–"/>
              <a:tabLst/>
              <a:defRPr kumimoji="0" lang="en-US" sz="3250" b="0" i="0" u="none" strike="noStrike" cap="none" spc="0" normalizeH="0" baseline="0" dirty="0" smtClean="0">
                <a:ln>
                  <a:noFill/>
                </a:ln>
                <a:solidFill>
                  <a:srgbClr val="2A2D31"/>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886619" indent="-318294">
              <a:spcBef>
                <a:spcPts val="0"/>
              </a:spcBef>
              <a:spcAft>
                <a:spcPts val="0"/>
              </a:spcAft>
              <a:defRPr i="1">
                <a:solidFill>
                  <a:srgbClr val="2A2D31"/>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6" name="Title 3">
            <a:extLst>
              <a:ext uri="{FF2B5EF4-FFF2-40B4-BE49-F238E27FC236}">
                <a16:creationId xmlns:a16="http://schemas.microsoft.com/office/drawing/2014/main" id="{768394A4-F2EA-4C3A-98D3-E3CCB0530D52}"/>
              </a:ext>
            </a:extLst>
          </p:cNvPr>
          <p:cNvSpPr>
            <a:spLocks noGrp="1"/>
          </p:cNvSpPr>
          <p:nvPr>
            <p:ph type="title"/>
          </p:nvPr>
        </p:nvSpPr>
        <p:spPr>
          <a:xfrm>
            <a:off x="1091183" y="173562"/>
            <a:ext cx="10009632" cy="1600200"/>
          </a:xfrm>
        </p:spPr>
        <p:txBody>
          <a:bodyPr anchor="b">
            <a:noAutofit/>
          </a:bodyPr>
          <a:lstStyle>
            <a:lvl1pPr marL="0" marR="0" indent="0" algn="l" defTabSz="412869" rtl="0" fontAlgn="auto" latinLnBrk="0" hangingPunct="0">
              <a:lnSpc>
                <a:spcPct val="100000"/>
              </a:lnSpc>
              <a:spcBef>
                <a:spcPts val="0"/>
              </a:spcBef>
              <a:spcAft>
                <a:spcPts val="0"/>
              </a:spcAft>
              <a:buClrTx/>
              <a:buSzTx/>
              <a:buFontTx/>
              <a:buNone/>
              <a:tabLst/>
              <a:defRPr kumimoji="0" lang="en-US" sz="4800" b="1" i="0" u="none" strike="noStrike" cap="small" spc="0" normalizeH="0" baseline="0" dirty="0">
                <a:ln>
                  <a:noFill/>
                </a:ln>
                <a:solidFill>
                  <a:srgbClr val="698C9B"/>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stStyle>
          <a:p>
            <a:r>
              <a:rPr lang="en-US"/>
              <a:t>Click to edit Master title style</a:t>
            </a:r>
          </a:p>
        </p:txBody>
      </p:sp>
    </p:spTree>
    <p:extLst>
      <p:ext uri="{BB962C8B-B14F-4D97-AF65-F5344CB8AC3E}">
        <p14:creationId xmlns:p14="http://schemas.microsoft.com/office/powerpoint/2010/main" val="965251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Wide 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39127"/>
            <a:ext cx="4206240" cy="5838471"/>
          </a:xfrm>
          <a:solidFill>
            <a:schemeClr val="accent1"/>
          </a:solidFill>
        </p:spPr>
        <p:txBody>
          <a:bodyPr/>
          <a:lstStyle>
            <a:lvl1pPr algn="r">
              <a:defRPr/>
            </a:lvl1pPr>
          </a:lstStyle>
          <a:p>
            <a:r>
              <a:rPr lang="en-US"/>
              <a:t>Click to edit Master title style</a:t>
            </a:r>
          </a:p>
        </p:txBody>
      </p:sp>
      <p:sp>
        <p:nvSpPr>
          <p:cNvPr id="3" name="Content Placeholder 2"/>
          <p:cNvSpPr>
            <a:spLocks noGrp="1"/>
          </p:cNvSpPr>
          <p:nvPr>
            <p:ph idx="1"/>
          </p:nvPr>
        </p:nvSpPr>
        <p:spPr>
          <a:xfrm>
            <a:off x="5318760" y="365760"/>
            <a:ext cx="6035040" cy="58384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4DBA621E-103F-135D-D796-D3AE74C4C109}"/>
              </a:ext>
            </a:extLst>
          </p:cNvPr>
          <p:cNvSpPr>
            <a:spLocks noGrp="1"/>
          </p:cNvSpPr>
          <p:nvPr>
            <p:ph type="sldNum" sz="quarter" idx="10"/>
          </p:nvPr>
        </p:nvSpPr>
        <p:spPr/>
        <p:txBody>
          <a:bodyPr/>
          <a:lstStyle>
            <a:lvl1pPr>
              <a:defRPr/>
            </a:lvl1pPr>
          </a:lstStyle>
          <a:p>
            <a:pPr>
              <a:defRPr/>
            </a:pPr>
            <a:fld id="{C6999369-7FDD-4081-B07A-3A4EFE37F9E4}" type="slidenum">
              <a:rPr lang="en-US" altLang="en-US"/>
              <a:pPr>
                <a:defRPr/>
              </a:pPr>
              <a:t>‹#›</a:t>
            </a:fld>
            <a:endParaRPr lang="en-US" altLang="en-US"/>
          </a:p>
        </p:txBody>
      </p:sp>
    </p:spTree>
    <p:extLst>
      <p:ext uri="{BB962C8B-B14F-4D97-AF65-F5344CB8AC3E}">
        <p14:creationId xmlns:p14="http://schemas.microsoft.com/office/powerpoint/2010/main" val="2351097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_Black Lower Third">
    <p:bg>
      <p:bgPr>
        <a:solidFill>
          <a:srgbClr val="FFFFFF"/>
        </a:solidFill>
        <a:effectLst/>
      </p:bgPr>
    </p:bg>
    <p:spTree>
      <p:nvGrpSpPr>
        <p:cNvPr id="1" name=""/>
        <p:cNvGrpSpPr/>
        <p:nvPr/>
      </p:nvGrpSpPr>
      <p:grpSpPr>
        <a:xfrm>
          <a:off x="0" y="0"/>
          <a:ext cx="0" cy="0"/>
          <a:chOff x="0" y="0"/>
          <a:chExt cx="0" cy="0"/>
        </a:xfrm>
      </p:grpSpPr>
      <p:sp>
        <p:nvSpPr>
          <p:cNvPr id="51" name="Rectangle 6"/>
          <p:cNvSpPr/>
          <p:nvPr/>
        </p:nvSpPr>
        <p:spPr>
          <a:xfrm>
            <a:off x="0" y="0"/>
            <a:ext cx="12192000" cy="2274489"/>
          </a:xfrm>
          <a:prstGeom prst="rect">
            <a:avLst/>
          </a:prstGeom>
          <a:ln>
            <a:noFill/>
          </a:ln>
        </p:spPr>
        <p:style>
          <a:lnRef idx="2">
            <a:schemeClr val="accent6"/>
          </a:lnRef>
          <a:fillRef idx="1">
            <a:schemeClr val="lt1"/>
          </a:fillRef>
          <a:effectRef idx="0">
            <a:schemeClr val="accent6"/>
          </a:effectRef>
          <a:fontRef idx="minor">
            <a:schemeClr val="dk1"/>
          </a:fontRef>
        </p:style>
        <p:txBody>
          <a:bodyPr lIns="11908" tIns="11908" rIns="11908" bIns="11908" anchor="ctr"/>
          <a:lstStyle/>
          <a:p>
            <a:pPr algn="ctr" defTabSz="914665">
              <a:lnSpc>
                <a:spcPct val="100000"/>
              </a:lnSpc>
              <a:defRPr sz="3400" cap="none" spc="0">
                <a:solidFill>
                  <a:schemeClr val="accent5">
                    <a:lumOff val="4705"/>
                  </a:schemeClr>
                </a:solidFill>
                <a:latin typeface="Arial"/>
                <a:ea typeface="Arial"/>
                <a:cs typeface="Arial"/>
                <a:sym typeface="Arial"/>
              </a:defRPr>
            </a:pPr>
            <a:endParaRPr sz="1700"/>
          </a:p>
        </p:txBody>
      </p:sp>
      <p:sp>
        <p:nvSpPr>
          <p:cNvPr id="52" name="NWPP"/>
          <p:cNvSpPr txBox="1"/>
          <p:nvPr/>
        </p:nvSpPr>
        <p:spPr>
          <a:xfrm>
            <a:off x="643551" y="6545939"/>
            <a:ext cx="2095271" cy="138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defTabSz="1829329">
              <a:lnSpc>
                <a:spcPct val="100000"/>
              </a:lnSpc>
              <a:defRPr sz="1800" cap="none" spc="0">
                <a:solidFill>
                  <a:srgbClr val="558390"/>
                </a:solidFill>
                <a:latin typeface="Avenir Next Demi Bold"/>
                <a:ea typeface="Avenir Next Demi Bold"/>
                <a:cs typeface="Avenir Next Demi Bold"/>
                <a:sym typeface="Avenir Next Demi Bold"/>
              </a:defRPr>
            </a:lvl1pPr>
          </a:lstStyle>
          <a:p>
            <a:r>
              <a:rPr sz="900"/>
              <a:t>NWPP</a:t>
            </a:r>
          </a:p>
        </p:txBody>
      </p:sp>
      <p:sp>
        <p:nvSpPr>
          <p:cNvPr id="53" name="Slide Number"/>
          <p:cNvSpPr txBox="1">
            <a:spLocks noGrp="1"/>
          </p:cNvSpPr>
          <p:nvPr>
            <p:ph type="sldNum" sz="quarter" idx="2"/>
          </p:nvPr>
        </p:nvSpPr>
        <p:spPr>
          <a:xfrm>
            <a:off x="197511" y="6545939"/>
            <a:ext cx="321273" cy="138500"/>
          </a:xfrm>
          <a:prstGeom prst="rect">
            <a:avLst/>
          </a:prstGeom>
        </p:spPr>
        <p:txBody>
          <a:bodyPr/>
          <a:lstStyle>
            <a:lvl1pPr>
              <a:defRPr>
                <a:solidFill>
                  <a:srgbClr val="2A2D31"/>
                </a:solidFill>
              </a:defRPr>
            </a:lvl1pPr>
          </a:lstStyle>
          <a:p>
            <a:fld id="{86CB4B4D-7CA3-9044-876B-883B54F8677D}" type="slidenum">
              <a:rPr lang="en-US" smtClean="0"/>
              <a:pPr/>
              <a:t>‹#›</a:t>
            </a:fld>
            <a:endParaRPr lang="en-US"/>
          </a:p>
        </p:txBody>
      </p:sp>
      <p:sp>
        <p:nvSpPr>
          <p:cNvPr id="3" name="Text Placeholder 2">
            <a:extLst>
              <a:ext uri="{FF2B5EF4-FFF2-40B4-BE49-F238E27FC236}">
                <a16:creationId xmlns:a16="http://schemas.microsoft.com/office/drawing/2014/main" id="{CE5F1F30-26B4-4056-B56C-BBFD8E281B60}"/>
              </a:ext>
            </a:extLst>
          </p:cNvPr>
          <p:cNvSpPr>
            <a:spLocks noGrp="1"/>
          </p:cNvSpPr>
          <p:nvPr>
            <p:ph type="body" sz="quarter" idx="10"/>
          </p:nvPr>
        </p:nvSpPr>
        <p:spPr>
          <a:xfrm>
            <a:off x="1091184" y="2531652"/>
            <a:ext cx="7442994" cy="3840163"/>
          </a:xfrm>
        </p:spPr>
        <p:txBody>
          <a:bodyPr/>
          <a:lstStyle>
            <a:lvl1pPr marL="371475" marR="0" indent="-371475" algn="l" defTabSz="412869" rtl="0" fontAlgn="auto" latinLnBrk="0" hangingPunct="0">
              <a:lnSpc>
                <a:spcPct val="100000"/>
              </a:lnSpc>
              <a:spcBef>
                <a:spcPts val="900"/>
              </a:spcBef>
              <a:spcAft>
                <a:spcPts val="300"/>
              </a:spcAft>
              <a:buClrTx/>
              <a:buSzTx/>
              <a:buFontTx/>
              <a:buChar char="–"/>
              <a:tabLst/>
              <a:defRPr kumimoji="0" lang="en-US" sz="3250" b="0" i="0" u="none" strike="noStrike" cap="none" spc="0" normalizeH="0" baseline="0" dirty="0" smtClean="0">
                <a:ln>
                  <a:noFill/>
                </a:ln>
                <a:solidFill>
                  <a:srgbClr val="4B7D95"/>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914400" indent="-346075">
              <a:spcBef>
                <a:spcPts val="900"/>
              </a:spcBef>
              <a:spcAft>
                <a:spcPts val="0"/>
              </a:spcAft>
              <a:defRPr i="1">
                <a:solidFill>
                  <a:srgbClr val="4B7D95"/>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7" name="Title 3">
            <a:extLst>
              <a:ext uri="{FF2B5EF4-FFF2-40B4-BE49-F238E27FC236}">
                <a16:creationId xmlns:a16="http://schemas.microsoft.com/office/drawing/2014/main" id="{528B3189-5110-42E2-8F5D-EF2CD3359ADC}"/>
              </a:ext>
            </a:extLst>
          </p:cNvPr>
          <p:cNvSpPr>
            <a:spLocks noGrp="1"/>
          </p:cNvSpPr>
          <p:nvPr>
            <p:ph type="title"/>
          </p:nvPr>
        </p:nvSpPr>
        <p:spPr>
          <a:xfrm>
            <a:off x="1091183" y="420687"/>
            <a:ext cx="10009632" cy="1507853"/>
          </a:xfrm>
        </p:spPr>
        <p:txBody>
          <a:bodyPr anchor="b">
            <a:noAutofit/>
          </a:bodyPr>
          <a:lstStyle>
            <a:lvl1pPr>
              <a:defRPr sz="4800" b="1" i="0" cap="small" baseline="0">
                <a:solidFill>
                  <a:schemeClr val="accent5"/>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3609604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C26F96EF-6AD4-2833-4CB2-8F384E3EAE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230188"/>
            <a:ext cx="13716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6">
            <a:extLst>
              <a:ext uri="{FF2B5EF4-FFF2-40B4-BE49-F238E27FC236}">
                <a16:creationId xmlns:a16="http://schemas.microsoft.com/office/drawing/2014/main" id="{F73DAC06-4E36-903B-DCEE-AFDE40BA5800}"/>
              </a:ext>
            </a:extLst>
          </p:cNvPr>
          <p:cNvGrpSpPr>
            <a:grpSpLocks/>
          </p:cNvGrpSpPr>
          <p:nvPr userDrawn="1"/>
        </p:nvGrpSpPr>
        <p:grpSpPr bwMode="auto">
          <a:xfrm rot="-5400000">
            <a:off x="420688" y="5029200"/>
            <a:ext cx="1597025" cy="1603375"/>
            <a:chOff x="357809" y="365125"/>
            <a:chExt cx="1596887" cy="1602823"/>
          </a:xfrm>
        </p:grpSpPr>
        <p:cxnSp>
          <p:nvCxnSpPr>
            <p:cNvPr id="6" name="Straight Connector 5">
              <a:extLst>
                <a:ext uri="{FF2B5EF4-FFF2-40B4-BE49-F238E27FC236}">
                  <a16:creationId xmlns:a16="http://schemas.microsoft.com/office/drawing/2014/main" id="{9C4D8C5A-7BB7-AD46-C83A-5AB0CA52B70F}"/>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F86AA05-E9CA-1C96-7094-9D0D8E337E50}"/>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 name="Group 19">
            <a:extLst>
              <a:ext uri="{FF2B5EF4-FFF2-40B4-BE49-F238E27FC236}">
                <a16:creationId xmlns:a16="http://schemas.microsoft.com/office/drawing/2014/main" id="{67EB9257-F678-96E1-5506-E30CB82EFBA6}"/>
              </a:ext>
            </a:extLst>
          </p:cNvPr>
          <p:cNvGrpSpPr>
            <a:grpSpLocks/>
          </p:cNvGrpSpPr>
          <p:nvPr userDrawn="1"/>
        </p:nvGrpSpPr>
        <p:grpSpPr bwMode="auto">
          <a:xfrm rot="5400000">
            <a:off x="10177463" y="228600"/>
            <a:ext cx="1597025" cy="1603375"/>
            <a:chOff x="357809" y="365125"/>
            <a:chExt cx="1596887" cy="1602823"/>
          </a:xfrm>
        </p:grpSpPr>
        <p:cxnSp>
          <p:nvCxnSpPr>
            <p:cNvPr id="9" name="Straight Connector 8">
              <a:extLst>
                <a:ext uri="{FF2B5EF4-FFF2-40B4-BE49-F238E27FC236}">
                  <a16:creationId xmlns:a16="http://schemas.microsoft.com/office/drawing/2014/main" id="{823222E5-1596-F292-C770-36895E229541}"/>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4CE322-A946-AB42-A5CC-3FA5329020AA}"/>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16">
            <a:extLst>
              <a:ext uri="{FF2B5EF4-FFF2-40B4-BE49-F238E27FC236}">
                <a16:creationId xmlns:a16="http://schemas.microsoft.com/office/drawing/2014/main" id="{122AC7A5-A55E-CC66-3695-2758DDB34438}"/>
              </a:ext>
            </a:extLst>
          </p:cNvPr>
          <p:cNvSpPr>
            <a:spLocks noGrp="1"/>
          </p:cNvSpPr>
          <p:nvPr>
            <p:ph type="sldNum" sz="quarter" idx="10"/>
          </p:nvPr>
        </p:nvSpPr>
        <p:spPr/>
        <p:txBody>
          <a:bodyPr/>
          <a:lstStyle>
            <a:lvl1pPr>
              <a:defRPr/>
            </a:lvl1pPr>
          </a:lstStyle>
          <a:p>
            <a:pPr>
              <a:defRPr/>
            </a:pPr>
            <a:fld id="{C4E6ECCB-26BE-4478-8E6C-9E3FBEBA07D3}" type="slidenum">
              <a:rPr lang="en-US"/>
              <a:pPr>
                <a:defRPr/>
              </a:pPr>
              <a:t>‹#›</a:t>
            </a:fld>
            <a:endParaRPr lang="en-US"/>
          </a:p>
        </p:txBody>
      </p:sp>
    </p:spTree>
    <p:extLst>
      <p:ext uri="{BB962C8B-B14F-4D97-AF65-F5344CB8AC3E}">
        <p14:creationId xmlns:p14="http://schemas.microsoft.com/office/powerpoint/2010/main" val="1349699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b="1" i="1">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832104" y="1709928"/>
            <a:ext cx="10515600" cy="2852928"/>
          </a:xfrm>
        </p:spPr>
        <p:txBody>
          <a:bodyPr/>
          <a:lstStyle/>
          <a:p>
            <a:r>
              <a:rPr lang="en-US"/>
              <a:t>Click to edit Master title style</a:t>
            </a:r>
          </a:p>
        </p:txBody>
      </p:sp>
      <p:sp>
        <p:nvSpPr>
          <p:cNvPr id="2" name="Slide Number Placeholder 4">
            <a:extLst>
              <a:ext uri="{FF2B5EF4-FFF2-40B4-BE49-F238E27FC236}">
                <a16:creationId xmlns:a16="http://schemas.microsoft.com/office/drawing/2014/main" id="{38D3645F-B5C7-CA34-43ED-824A2663D137}"/>
              </a:ext>
            </a:extLst>
          </p:cNvPr>
          <p:cNvSpPr>
            <a:spLocks noGrp="1"/>
          </p:cNvSpPr>
          <p:nvPr>
            <p:ph type="sldNum" sz="quarter" idx="10"/>
          </p:nvPr>
        </p:nvSpPr>
        <p:spPr/>
        <p:txBody>
          <a:bodyPr/>
          <a:lstStyle>
            <a:lvl1pPr>
              <a:defRPr/>
            </a:lvl1pPr>
          </a:lstStyle>
          <a:p>
            <a:pPr>
              <a:defRPr/>
            </a:pPr>
            <a:fld id="{2FE2EC45-5BE7-4CC6-BCA8-E0B1368A8E5F}" type="slidenum">
              <a:rPr lang="en-US"/>
              <a:pPr>
                <a:defRPr/>
              </a:pPr>
              <a:t>‹#›</a:t>
            </a:fld>
            <a:endParaRPr lang="en-US"/>
          </a:p>
        </p:txBody>
      </p:sp>
    </p:spTree>
    <p:extLst>
      <p:ext uri="{BB962C8B-B14F-4D97-AF65-F5344CB8AC3E}">
        <p14:creationId xmlns:p14="http://schemas.microsoft.com/office/powerpoint/2010/main" val="1686258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C9007FD8-860D-5F69-71D1-3B74C3FA32F7}"/>
              </a:ext>
            </a:extLst>
          </p:cNvPr>
          <p:cNvSpPr>
            <a:spLocks noGrp="1"/>
          </p:cNvSpPr>
          <p:nvPr>
            <p:ph type="sldNum" sz="quarter" idx="10"/>
          </p:nvPr>
        </p:nvSpPr>
        <p:spPr/>
        <p:txBody>
          <a:bodyPr/>
          <a:lstStyle>
            <a:lvl1pPr>
              <a:defRPr/>
            </a:lvl1pPr>
          </a:lstStyle>
          <a:p>
            <a:pPr>
              <a:defRPr/>
            </a:pPr>
            <a:fld id="{E3C6D452-F926-45BD-B2B8-F0C6F4925771}" type="slidenum">
              <a:rPr lang="en-US"/>
              <a:pPr>
                <a:defRPr/>
              </a:pPr>
              <a:t>‹#›</a:t>
            </a:fld>
            <a:endParaRPr lang="en-US"/>
          </a:p>
        </p:txBody>
      </p:sp>
    </p:spTree>
    <p:extLst>
      <p:ext uri="{BB962C8B-B14F-4D97-AF65-F5344CB8AC3E}">
        <p14:creationId xmlns:p14="http://schemas.microsoft.com/office/powerpoint/2010/main" val="472620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Wide 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39127"/>
            <a:ext cx="4206240" cy="5838471"/>
          </a:xfrm>
          <a:solidFill>
            <a:schemeClr val="accent1"/>
          </a:solidFill>
        </p:spPr>
        <p:txBody>
          <a:bodyPr/>
          <a:lstStyle>
            <a:lvl1pPr algn="r">
              <a:defRPr/>
            </a:lvl1pPr>
          </a:lstStyle>
          <a:p>
            <a:r>
              <a:rPr lang="en-US"/>
              <a:t>Click to edit Master title style</a:t>
            </a:r>
          </a:p>
        </p:txBody>
      </p:sp>
      <p:sp>
        <p:nvSpPr>
          <p:cNvPr id="3" name="Content Placeholder 2"/>
          <p:cNvSpPr>
            <a:spLocks noGrp="1"/>
          </p:cNvSpPr>
          <p:nvPr>
            <p:ph idx="1"/>
          </p:nvPr>
        </p:nvSpPr>
        <p:spPr>
          <a:xfrm>
            <a:off x="5318760" y="365760"/>
            <a:ext cx="6035040" cy="58384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A8C95A7C-9671-DD50-1707-72C55ECF2DAB}"/>
              </a:ext>
            </a:extLst>
          </p:cNvPr>
          <p:cNvSpPr>
            <a:spLocks noGrp="1"/>
          </p:cNvSpPr>
          <p:nvPr>
            <p:ph type="sldNum" sz="quarter" idx="10"/>
          </p:nvPr>
        </p:nvSpPr>
        <p:spPr/>
        <p:txBody>
          <a:bodyPr/>
          <a:lstStyle>
            <a:lvl1pPr>
              <a:defRPr/>
            </a:lvl1pPr>
          </a:lstStyle>
          <a:p>
            <a:pPr>
              <a:defRPr/>
            </a:pPr>
            <a:fld id="{8B067A5C-53A5-452C-8ED7-A538C9A00672}" type="slidenum">
              <a:rPr lang="en-US"/>
              <a:pPr>
                <a:defRPr/>
              </a:pPr>
              <a:t>‹#›</a:t>
            </a:fld>
            <a:endParaRPr lang="en-US"/>
          </a:p>
        </p:txBody>
      </p:sp>
    </p:spTree>
    <p:extLst>
      <p:ext uri="{BB962C8B-B14F-4D97-AF65-F5344CB8AC3E}">
        <p14:creationId xmlns:p14="http://schemas.microsoft.com/office/powerpoint/2010/main" val="2857510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Narrow 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2560320" cy="5838471"/>
          </a:xfrm>
          <a:solidFill>
            <a:schemeClr val="accent1"/>
          </a:solidFill>
        </p:spPr>
        <p:txBody>
          <a:bodyPr/>
          <a:lstStyle>
            <a:lvl1pPr algn="r">
              <a:defRPr/>
            </a:lvl1pPr>
          </a:lstStyle>
          <a:p>
            <a:r>
              <a:rPr lang="en-US"/>
              <a:t>Click to edit Master title style</a:t>
            </a:r>
          </a:p>
        </p:txBody>
      </p:sp>
      <p:sp>
        <p:nvSpPr>
          <p:cNvPr id="3" name="Content Placeholder 2"/>
          <p:cNvSpPr>
            <a:spLocks noGrp="1"/>
          </p:cNvSpPr>
          <p:nvPr>
            <p:ph idx="1"/>
          </p:nvPr>
        </p:nvSpPr>
        <p:spPr>
          <a:xfrm>
            <a:off x="3675888" y="365759"/>
            <a:ext cx="7677912" cy="58384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F8DD6102-410A-33F1-F3E1-D5E7D04A1292}"/>
              </a:ext>
            </a:extLst>
          </p:cNvPr>
          <p:cNvSpPr>
            <a:spLocks noGrp="1"/>
          </p:cNvSpPr>
          <p:nvPr>
            <p:ph type="sldNum" sz="quarter" idx="10"/>
          </p:nvPr>
        </p:nvSpPr>
        <p:spPr/>
        <p:txBody>
          <a:bodyPr/>
          <a:lstStyle>
            <a:lvl1pPr>
              <a:defRPr/>
            </a:lvl1pPr>
          </a:lstStyle>
          <a:p>
            <a:pPr>
              <a:defRPr/>
            </a:pPr>
            <a:fld id="{85470049-9073-406C-8D9C-665D462C1C2C}" type="slidenum">
              <a:rPr lang="en-US"/>
              <a:pPr>
                <a:defRPr/>
              </a:pPr>
              <a:t>‹#›</a:t>
            </a:fld>
            <a:endParaRPr lang="en-US"/>
          </a:p>
        </p:txBody>
      </p:sp>
    </p:spTree>
    <p:extLst>
      <p:ext uri="{BB962C8B-B14F-4D97-AF65-F5344CB8AC3E}">
        <p14:creationId xmlns:p14="http://schemas.microsoft.com/office/powerpoint/2010/main" val="3137257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ontent Loc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41248" y="365124"/>
            <a:ext cx="2560320" cy="5843016"/>
          </a:xfrm>
          <a:solidFill>
            <a:schemeClr val="accent1"/>
          </a:solidFill>
        </p:spPr>
        <p:txBody>
          <a:bodyPr anchor="ctr" anchorCtr="1"/>
          <a:lstStyle>
            <a:lvl1pPr marL="0" indent="0" algn="r">
              <a:buNone/>
              <a:defRPr/>
            </a:lvl1pPr>
          </a:lstStyle>
          <a:p>
            <a:pPr lvl="0"/>
            <a:r>
              <a:rPr lang="en-US"/>
              <a:t>Click to edit Master text styles</a:t>
            </a:r>
          </a:p>
        </p:txBody>
      </p:sp>
      <p:sp>
        <p:nvSpPr>
          <p:cNvPr id="10" name="Title 9"/>
          <p:cNvSpPr>
            <a:spLocks noGrp="1"/>
          </p:cNvSpPr>
          <p:nvPr>
            <p:ph type="title"/>
          </p:nvPr>
        </p:nvSpPr>
        <p:spPr>
          <a:xfrm>
            <a:off x="3675888" y="338492"/>
            <a:ext cx="7677912" cy="1325563"/>
          </a:xfrm>
        </p:spPr>
        <p:txBody>
          <a:bodyPr/>
          <a:lstStyle/>
          <a:p>
            <a:r>
              <a:rPr lang="en-US"/>
              <a:t>Click to edit Master title style</a:t>
            </a:r>
          </a:p>
        </p:txBody>
      </p:sp>
      <p:sp>
        <p:nvSpPr>
          <p:cNvPr id="2" name="Slide Number Placeholder 4">
            <a:extLst>
              <a:ext uri="{FF2B5EF4-FFF2-40B4-BE49-F238E27FC236}">
                <a16:creationId xmlns:a16="http://schemas.microsoft.com/office/drawing/2014/main" id="{09504E1D-0E57-275B-6FB9-FC9EDF2408DE}"/>
              </a:ext>
            </a:extLst>
          </p:cNvPr>
          <p:cNvSpPr>
            <a:spLocks noGrp="1"/>
          </p:cNvSpPr>
          <p:nvPr>
            <p:ph type="sldNum" sz="quarter" idx="14"/>
          </p:nvPr>
        </p:nvSpPr>
        <p:spPr/>
        <p:txBody>
          <a:bodyPr/>
          <a:lstStyle>
            <a:lvl1pPr>
              <a:defRPr/>
            </a:lvl1pPr>
          </a:lstStyle>
          <a:p>
            <a:pPr>
              <a:defRPr/>
            </a:pPr>
            <a:fld id="{2D429248-DB82-4D7E-ACFB-8AF6900A89BA}" type="slidenum">
              <a:rPr lang="en-US"/>
              <a:pPr>
                <a:defRPr/>
              </a:pPr>
              <a:t>‹#›</a:t>
            </a:fld>
            <a:endParaRPr lang="en-US"/>
          </a:p>
        </p:txBody>
      </p:sp>
    </p:spTree>
    <p:extLst>
      <p:ext uri="{BB962C8B-B14F-4D97-AF65-F5344CB8AC3E}">
        <p14:creationId xmlns:p14="http://schemas.microsoft.com/office/powerpoint/2010/main" val="894852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92F7451-8052-4238-9541-97278E8320A0}"/>
              </a:ext>
            </a:extLst>
          </p:cNvPr>
          <p:cNvSpPr>
            <a:spLocks noGrp="1"/>
          </p:cNvSpPr>
          <p:nvPr>
            <p:ph type="sldNum" sz="quarter" idx="10"/>
          </p:nvPr>
        </p:nvSpPr>
        <p:spPr/>
        <p:txBody>
          <a:bodyPr/>
          <a:lstStyle>
            <a:lvl1pPr>
              <a:defRPr/>
            </a:lvl1pPr>
          </a:lstStyle>
          <a:p>
            <a:pPr>
              <a:defRPr/>
            </a:pPr>
            <a:fld id="{B4E0D229-53CA-40B5-A3C9-CD494909DF6C}" type="slidenum">
              <a:rPr lang="en-US"/>
              <a:pPr>
                <a:defRPr/>
              </a:pPr>
              <a:t>‹#›</a:t>
            </a:fld>
            <a:endParaRPr lang="en-US"/>
          </a:p>
        </p:txBody>
      </p:sp>
    </p:spTree>
    <p:extLst>
      <p:ext uri="{BB962C8B-B14F-4D97-AF65-F5344CB8AC3E}">
        <p14:creationId xmlns:p14="http://schemas.microsoft.com/office/powerpoint/2010/main" val="10564744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E0026574-E1C9-C426-205C-463C996A4DC2}"/>
              </a:ext>
            </a:extLst>
          </p:cNvPr>
          <p:cNvSpPr>
            <a:spLocks noGrp="1"/>
          </p:cNvSpPr>
          <p:nvPr>
            <p:ph type="sldNum" sz="quarter" idx="10"/>
          </p:nvPr>
        </p:nvSpPr>
        <p:spPr/>
        <p:txBody>
          <a:bodyPr/>
          <a:lstStyle>
            <a:lvl1pPr>
              <a:defRPr/>
            </a:lvl1pPr>
          </a:lstStyle>
          <a:p>
            <a:pPr>
              <a:defRPr/>
            </a:pPr>
            <a:fld id="{46F92B7E-59D3-4BB9-84D1-B7F9454C6363}" type="slidenum">
              <a:rPr lang="en-US"/>
              <a:pPr>
                <a:defRPr/>
              </a:pPr>
              <a:t>‹#›</a:t>
            </a:fld>
            <a:endParaRPr lang="en-US"/>
          </a:p>
        </p:txBody>
      </p:sp>
    </p:spTree>
    <p:extLst>
      <p:ext uri="{BB962C8B-B14F-4D97-AF65-F5344CB8AC3E}">
        <p14:creationId xmlns:p14="http://schemas.microsoft.com/office/powerpoint/2010/main" val="1576986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FC8AD10E-B784-DBD3-B60F-40D7F7692755}"/>
              </a:ext>
            </a:extLst>
          </p:cNvPr>
          <p:cNvSpPr>
            <a:spLocks noGrp="1"/>
          </p:cNvSpPr>
          <p:nvPr>
            <p:ph type="sldNum" sz="quarter" idx="10"/>
          </p:nvPr>
        </p:nvSpPr>
        <p:spPr/>
        <p:txBody>
          <a:bodyPr/>
          <a:lstStyle>
            <a:lvl1pPr>
              <a:defRPr/>
            </a:lvl1pPr>
          </a:lstStyle>
          <a:p>
            <a:pPr>
              <a:defRPr/>
            </a:pPr>
            <a:fld id="{B6F96770-4AE0-4197-98C5-CC785E65535B}" type="slidenum">
              <a:rPr lang="en-US"/>
              <a:pPr>
                <a:defRPr/>
              </a:pPr>
              <a:t>‹#›</a:t>
            </a:fld>
            <a:endParaRPr lang="en-US"/>
          </a:p>
        </p:txBody>
      </p:sp>
    </p:spTree>
    <p:extLst>
      <p:ext uri="{BB962C8B-B14F-4D97-AF65-F5344CB8AC3E}">
        <p14:creationId xmlns:p14="http://schemas.microsoft.com/office/powerpoint/2010/main" val="315810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rrow 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2560320" cy="5838471"/>
          </a:xfrm>
          <a:solidFill>
            <a:schemeClr val="accent1"/>
          </a:solidFill>
        </p:spPr>
        <p:txBody>
          <a:bodyPr/>
          <a:lstStyle>
            <a:lvl1pPr algn="r">
              <a:defRPr/>
            </a:lvl1pPr>
          </a:lstStyle>
          <a:p>
            <a:r>
              <a:rPr lang="en-US"/>
              <a:t>Click to edit Master title style</a:t>
            </a:r>
          </a:p>
        </p:txBody>
      </p:sp>
      <p:sp>
        <p:nvSpPr>
          <p:cNvPr id="3" name="Content Placeholder 2"/>
          <p:cNvSpPr>
            <a:spLocks noGrp="1"/>
          </p:cNvSpPr>
          <p:nvPr>
            <p:ph idx="1"/>
          </p:nvPr>
        </p:nvSpPr>
        <p:spPr>
          <a:xfrm>
            <a:off x="3675888" y="365759"/>
            <a:ext cx="7677912" cy="58384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4181B367-719E-35DC-FBDA-114C4DC314B2}"/>
              </a:ext>
            </a:extLst>
          </p:cNvPr>
          <p:cNvSpPr>
            <a:spLocks noGrp="1"/>
          </p:cNvSpPr>
          <p:nvPr>
            <p:ph type="sldNum" sz="quarter" idx="10"/>
          </p:nvPr>
        </p:nvSpPr>
        <p:spPr/>
        <p:txBody>
          <a:bodyPr/>
          <a:lstStyle>
            <a:lvl1pPr>
              <a:defRPr/>
            </a:lvl1pPr>
          </a:lstStyle>
          <a:p>
            <a:pPr>
              <a:defRPr/>
            </a:pPr>
            <a:fld id="{885B9B07-A55B-49F4-BB4A-EB1833B11652}" type="slidenum">
              <a:rPr lang="en-US" altLang="en-US"/>
              <a:pPr>
                <a:defRPr/>
              </a:pPr>
              <a:t>‹#›</a:t>
            </a:fld>
            <a:endParaRPr lang="en-US" altLang="en-US"/>
          </a:p>
        </p:txBody>
      </p:sp>
    </p:spTree>
    <p:extLst>
      <p:ext uri="{BB962C8B-B14F-4D97-AF65-F5344CB8AC3E}">
        <p14:creationId xmlns:p14="http://schemas.microsoft.com/office/powerpoint/2010/main" val="283342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lstStyle>
            <a:lvl1pPr algn="ctr">
              <a:defRPr/>
            </a:lvl1pPr>
          </a:lstStyle>
          <a:p>
            <a:r>
              <a:rPr lang="en-US"/>
              <a:t>Click to edit Master title style</a:t>
            </a:r>
          </a:p>
        </p:txBody>
      </p:sp>
      <p:sp>
        <p:nvSpPr>
          <p:cNvPr id="3" name="Slide Number Placeholder 4">
            <a:extLst>
              <a:ext uri="{FF2B5EF4-FFF2-40B4-BE49-F238E27FC236}">
                <a16:creationId xmlns:a16="http://schemas.microsoft.com/office/drawing/2014/main" id="{F39E21C1-C705-A82F-5A53-3A0E74B71247}"/>
              </a:ext>
            </a:extLst>
          </p:cNvPr>
          <p:cNvSpPr>
            <a:spLocks noGrp="1"/>
          </p:cNvSpPr>
          <p:nvPr>
            <p:ph type="sldNum" sz="quarter" idx="10"/>
          </p:nvPr>
        </p:nvSpPr>
        <p:spPr/>
        <p:txBody>
          <a:bodyPr/>
          <a:lstStyle>
            <a:lvl1pPr>
              <a:defRPr/>
            </a:lvl1pPr>
          </a:lstStyle>
          <a:p>
            <a:pPr>
              <a:defRPr/>
            </a:pPr>
            <a:fld id="{D5AF7817-F6E9-49A6-90D5-97ED628F3B8C}" type="slidenum">
              <a:rPr lang="en-US"/>
              <a:pPr>
                <a:defRPr/>
              </a:pPr>
              <a:t>‹#›</a:t>
            </a:fld>
            <a:endParaRPr lang="en-US"/>
          </a:p>
        </p:txBody>
      </p:sp>
    </p:spTree>
    <p:extLst>
      <p:ext uri="{BB962C8B-B14F-4D97-AF65-F5344CB8AC3E}">
        <p14:creationId xmlns:p14="http://schemas.microsoft.com/office/powerpoint/2010/main" val="3829456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lgn="ctr">
              <a:defRPr sz="40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820D40-EA4C-B22F-69EC-6A997D5E14BC}"/>
              </a:ext>
            </a:extLst>
          </p:cNvPr>
          <p:cNvSpPr>
            <a:spLocks noGrp="1"/>
          </p:cNvSpPr>
          <p:nvPr>
            <p:ph type="sldNum" sz="quarter" idx="10"/>
          </p:nvPr>
        </p:nvSpPr>
        <p:spPr/>
        <p:txBody>
          <a:bodyPr/>
          <a:lstStyle>
            <a:lvl1pPr>
              <a:defRPr/>
            </a:lvl1pPr>
          </a:lstStyle>
          <a:p>
            <a:pPr>
              <a:defRPr/>
            </a:pPr>
            <a:fld id="{E37B8B18-686B-4A04-BC97-A9CDC961C517}" type="slidenum">
              <a:rPr lang="en-US"/>
              <a:pPr>
                <a:defRPr/>
              </a:pPr>
              <a:t>‹#›</a:t>
            </a:fld>
            <a:endParaRPr lang="en-US"/>
          </a:p>
        </p:txBody>
      </p:sp>
    </p:spTree>
    <p:extLst>
      <p:ext uri="{BB962C8B-B14F-4D97-AF65-F5344CB8AC3E}">
        <p14:creationId xmlns:p14="http://schemas.microsoft.com/office/powerpoint/2010/main" val="26106252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2C7C78BE-C22C-AA8A-7611-C529A71DD329}"/>
              </a:ext>
            </a:extLst>
          </p:cNvPr>
          <p:cNvSpPr>
            <a:spLocks noGrp="1"/>
          </p:cNvSpPr>
          <p:nvPr>
            <p:ph type="sldNum" sz="quarter" idx="10"/>
          </p:nvPr>
        </p:nvSpPr>
        <p:spPr/>
        <p:txBody>
          <a:bodyPr/>
          <a:lstStyle>
            <a:lvl1pPr>
              <a:defRPr/>
            </a:lvl1pPr>
          </a:lstStyle>
          <a:p>
            <a:pPr>
              <a:defRPr/>
            </a:pPr>
            <a:fld id="{E1B6A602-0E82-4559-B288-34AB11DDCD7A}" type="slidenum">
              <a:rPr lang="en-US"/>
              <a:pPr>
                <a:defRPr/>
              </a:pPr>
              <a:t>‹#›</a:t>
            </a:fld>
            <a:endParaRPr lang="en-US"/>
          </a:p>
        </p:txBody>
      </p:sp>
    </p:spTree>
    <p:extLst>
      <p:ext uri="{BB962C8B-B14F-4D97-AF65-F5344CB8AC3E}">
        <p14:creationId xmlns:p14="http://schemas.microsoft.com/office/powerpoint/2010/main" val="2447366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White + Black">
    <p:bg>
      <p:bgPr>
        <a:solidFill>
          <a:srgbClr val="F3F3F3"/>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F570F058-2C0F-E13C-DEC7-96B9BC15FBD5}"/>
              </a:ext>
            </a:extLst>
          </p:cNvPr>
          <p:cNvSpPr>
            <a:spLocks noChangeArrowheads="1"/>
          </p:cNvSpPr>
          <p:nvPr/>
        </p:nvSpPr>
        <p:spPr bwMode="auto">
          <a:xfrm>
            <a:off x="-11113" y="0"/>
            <a:ext cx="3492501" cy="6858000"/>
          </a:xfrm>
          <a:prstGeom prst="rect">
            <a:avLst/>
          </a:prstGeom>
          <a:solidFill>
            <a:srgbClr val="2A2D31"/>
          </a:solidFill>
          <a:ln>
            <a:noFill/>
          </a:ln>
        </p:spPr>
        <p:txBody>
          <a:bodyPr lIns="11908" tIns="11908" rIns="11908" bIns="11908" anchor="ctr"/>
          <a:lstStyle>
            <a:lvl1pPr>
              <a:defRPr>
                <a:solidFill>
                  <a:schemeClr val="tx1"/>
                </a:solidFill>
                <a:latin typeface="Nirmala UI" panose="020B0502040204020203" pitchFamily="34" charset="0"/>
              </a:defRPr>
            </a:lvl1pPr>
            <a:lvl2pPr marL="742950" indent="-285750">
              <a:defRPr>
                <a:solidFill>
                  <a:schemeClr val="tx1"/>
                </a:solidFill>
                <a:latin typeface="Nirmala UI" panose="020B0502040204020203" pitchFamily="34" charset="0"/>
              </a:defRPr>
            </a:lvl2pPr>
            <a:lvl3pPr marL="1143000" indent="-228600">
              <a:defRPr>
                <a:solidFill>
                  <a:schemeClr val="tx1"/>
                </a:solidFill>
                <a:latin typeface="Nirmala UI" panose="020B0502040204020203" pitchFamily="34" charset="0"/>
              </a:defRPr>
            </a:lvl3pPr>
            <a:lvl4pPr marL="1600200" indent="-228600">
              <a:defRPr>
                <a:solidFill>
                  <a:schemeClr val="tx1"/>
                </a:solidFill>
                <a:latin typeface="Nirmala UI" panose="020B0502040204020203" pitchFamily="34" charset="0"/>
              </a:defRPr>
            </a:lvl4pPr>
            <a:lvl5pPr marL="2057400" indent="-228600">
              <a:defRPr>
                <a:solidFill>
                  <a:schemeClr val="tx1"/>
                </a:solidFill>
                <a:latin typeface="Nirmala UI" panose="020B0502040204020203" pitchFamily="34" charset="0"/>
              </a:defRPr>
            </a:lvl5pPr>
            <a:lvl6pPr marL="2514600" indent="-228600" eaLnBrk="0" fontAlgn="base" hangingPunct="0">
              <a:spcBef>
                <a:spcPct val="0"/>
              </a:spcBef>
              <a:spcAft>
                <a:spcPct val="0"/>
              </a:spcAft>
              <a:defRPr>
                <a:solidFill>
                  <a:schemeClr val="tx1"/>
                </a:solidFill>
                <a:latin typeface="Nirmala UI" panose="020B0502040204020203" pitchFamily="34" charset="0"/>
              </a:defRPr>
            </a:lvl6pPr>
            <a:lvl7pPr marL="2971800" indent="-228600" eaLnBrk="0" fontAlgn="base" hangingPunct="0">
              <a:spcBef>
                <a:spcPct val="0"/>
              </a:spcBef>
              <a:spcAft>
                <a:spcPct val="0"/>
              </a:spcAft>
              <a:defRPr>
                <a:solidFill>
                  <a:schemeClr val="tx1"/>
                </a:solidFill>
                <a:latin typeface="Nirmala UI" panose="020B0502040204020203" pitchFamily="34" charset="0"/>
              </a:defRPr>
            </a:lvl7pPr>
            <a:lvl8pPr marL="3429000" indent="-228600" eaLnBrk="0" fontAlgn="base" hangingPunct="0">
              <a:spcBef>
                <a:spcPct val="0"/>
              </a:spcBef>
              <a:spcAft>
                <a:spcPct val="0"/>
              </a:spcAft>
              <a:defRPr>
                <a:solidFill>
                  <a:schemeClr val="tx1"/>
                </a:solidFill>
                <a:latin typeface="Nirmala UI" panose="020B0502040204020203" pitchFamily="34" charset="0"/>
              </a:defRPr>
            </a:lvl8pPr>
            <a:lvl9pPr marL="3886200" indent="-228600" eaLnBrk="0" fontAlgn="base" hangingPunct="0">
              <a:spcBef>
                <a:spcPct val="0"/>
              </a:spcBef>
              <a:spcAft>
                <a:spcPct val="0"/>
              </a:spcAft>
              <a:defRPr>
                <a:solidFill>
                  <a:schemeClr val="tx1"/>
                </a:solidFill>
                <a:latin typeface="Nirmala UI" panose="020B0502040204020203" pitchFamily="34" charset="0"/>
              </a:defRPr>
            </a:lvl9pPr>
          </a:lstStyle>
          <a:p>
            <a:pPr>
              <a:defRPr/>
            </a:pPr>
            <a:endParaRPr lang="en-US" altLang="en-US" sz="17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 name="Text Placeholder 2"/>
          <p:cNvSpPr>
            <a:spLocks noGrp="1"/>
          </p:cNvSpPr>
          <p:nvPr>
            <p:ph type="body" sz="quarter" idx="10"/>
          </p:nvPr>
        </p:nvSpPr>
        <p:spPr>
          <a:xfrm>
            <a:off x="3871020" y="1381125"/>
            <a:ext cx="7550959" cy="4479925"/>
          </a:xfrm>
        </p:spPr>
        <p:txBody>
          <a:bodyPr anchor="ctr"/>
          <a:lstStyle>
            <a:lvl1pPr marL="428625" marR="0" indent="-428625" algn="l" defTabSz="412869" rtl="0" fontAlgn="ctr" latinLnBrk="0" hangingPunct="0">
              <a:lnSpc>
                <a:spcPct val="100000"/>
              </a:lnSpc>
              <a:spcBef>
                <a:spcPts val="1500"/>
              </a:spcBef>
              <a:spcAft>
                <a:spcPts val="0"/>
              </a:spcAft>
              <a:buClrTx/>
              <a:buSzTx/>
              <a:buFontTx/>
              <a:buChar char="»"/>
              <a:tabLst/>
              <a:defRPr kumimoji="0" lang="en-US" sz="3500" b="0" i="0" u="none" strike="noStrike" cap="none" spc="-43" normalizeH="0" baseline="0" dirty="0" smtClean="0">
                <a:ln>
                  <a:noFill/>
                </a:ln>
                <a:solidFill>
                  <a:schemeClr val="bg1"/>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713582" indent="0">
              <a:lnSpc>
                <a:spcPct val="100000"/>
              </a:lnSpc>
              <a:spcBef>
                <a:spcPts val="900"/>
              </a:spcBef>
              <a:buFont typeface="Myanmar Text" panose="020B0502040204020203" pitchFamily="34" charset="0"/>
              <a:buNone/>
              <a:defRPr sz="2500" i="1">
                <a:solidFill>
                  <a:schemeClr val="bg1"/>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267843" y="152400"/>
            <a:ext cx="2892452" cy="6641592"/>
          </a:xfrm>
        </p:spPr>
        <p:txBody>
          <a:bodyPr anchor="ctr">
            <a:normAutofit/>
          </a:bodyPr>
          <a:lstStyle>
            <a:lvl1pPr marL="0" marR="0" indent="0" algn="r" defTabSz="412869" rtl="0" fontAlgn="auto" latinLnBrk="0" hangingPunct="0">
              <a:lnSpc>
                <a:spcPct val="100000"/>
              </a:lnSpc>
              <a:spcBef>
                <a:spcPts val="900"/>
              </a:spcBef>
              <a:spcAft>
                <a:spcPts val="900"/>
              </a:spcAft>
              <a:buClrTx/>
              <a:buSzTx/>
              <a:buFontTx/>
              <a:buNone/>
              <a:tabLst/>
              <a:defRPr kumimoji="0" lang="en-US" sz="2700" b="0" i="0" u="none" strike="noStrike" cap="small" spc="-170" normalizeH="0" baseline="0" dirty="0" smtClean="0">
                <a:ln>
                  <a:noFill/>
                </a:ln>
                <a:solidFill>
                  <a:srgbClr val="4B7D95">
                    <a:lumMod val="75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0" marR="0" indent="0" algn="r" defTabSz="412869" rtl="0" fontAlgn="auto" latinLnBrk="0" hangingPunct="0">
              <a:lnSpc>
                <a:spcPct val="100000"/>
              </a:lnSpc>
              <a:spcBef>
                <a:spcPts val="900"/>
              </a:spcBef>
              <a:spcAft>
                <a:spcPts val="900"/>
              </a:spcAft>
              <a:buClrTx/>
              <a:buSzTx/>
              <a:buFontTx/>
              <a:buNone/>
              <a:tabLst/>
              <a:defRPr kumimoji="0" lang="en-US" sz="2700" b="1" i="0" u="none" strike="noStrike" cap="small" spc="-170" normalizeH="0" baseline="0" dirty="0" smtClean="0">
                <a:ln>
                  <a:noFill/>
                </a:ln>
                <a:solidFill>
                  <a:srgbClr val="4B7D95">
                    <a:lumMod val="60000"/>
                    <a:lumOff val="40000"/>
                  </a:srgbClr>
                </a:solidFill>
                <a:effectLst/>
                <a:uFillTx/>
                <a:latin typeface="Arial" panose="020B0604020202020204" pitchFamily="34" charset="0"/>
                <a:ea typeface="Arial" panose="020B0604020202020204" pitchFamily="34" charset="0"/>
                <a:cs typeface="Arial" panose="020B0604020202020204" pitchFamily="34" charset="0"/>
                <a:sym typeface="Avenir Next"/>
              </a:defRPr>
            </a:lvl2pPr>
          </a:lstStyle>
          <a:p>
            <a:pPr lvl="0"/>
            <a:r>
              <a:rPr lang="en-US"/>
              <a:t>Click to edit Master text styles</a:t>
            </a:r>
          </a:p>
          <a:p>
            <a:pPr lvl="1"/>
            <a:r>
              <a:rPr lang="en-US"/>
              <a:t>Second level (emphasis)</a:t>
            </a:r>
          </a:p>
        </p:txBody>
      </p:sp>
      <p:sp>
        <p:nvSpPr>
          <p:cNvPr id="4" name="Slide Number">
            <a:extLst>
              <a:ext uri="{FF2B5EF4-FFF2-40B4-BE49-F238E27FC236}">
                <a16:creationId xmlns:a16="http://schemas.microsoft.com/office/drawing/2014/main" id="{8522A3A1-796F-7A5A-027A-F79DB8E1A608}"/>
              </a:ext>
            </a:extLst>
          </p:cNvPr>
          <p:cNvSpPr txBox="1">
            <a:spLocks noGrp="1"/>
          </p:cNvSpPr>
          <p:nvPr>
            <p:ph type="sldNum" sz="quarter" idx="12"/>
          </p:nvPr>
        </p:nvSpPr>
        <p:spPr>
          <a:xfrm>
            <a:off x="196850" y="6546850"/>
            <a:ext cx="322263" cy="138113"/>
          </a:xfrm>
        </p:spPr>
        <p:txBody>
          <a:bodyPr/>
          <a:lstStyle>
            <a:lvl1pPr>
              <a:defRPr b="1">
                <a:solidFill>
                  <a:srgbClr val="4B636F"/>
                </a:solidFill>
                <a:latin typeface="Avenir Next"/>
                <a:ea typeface="Avenir Next"/>
                <a:cs typeface="Avenir Next"/>
                <a:sym typeface="Avenir Next"/>
              </a:defRPr>
            </a:lvl1pPr>
          </a:lstStyle>
          <a:p>
            <a:pPr>
              <a:defRPr/>
            </a:pPr>
            <a:fld id="{DFEA535E-D7A8-4328-A012-4C87830C45A2}" type="slidenum">
              <a:rPr/>
              <a:pPr>
                <a:defRPr/>
              </a:pPr>
              <a:t>‹#›</a:t>
            </a:fld>
            <a:endParaRPr/>
          </a:p>
        </p:txBody>
      </p:sp>
    </p:spTree>
    <p:extLst>
      <p:ext uri="{BB962C8B-B14F-4D97-AF65-F5344CB8AC3E}">
        <p14:creationId xmlns:p14="http://schemas.microsoft.com/office/powerpoint/2010/main" val="3787482022"/>
      </p:ext>
    </p:extLst>
  </p:cSld>
  <p:clrMapOvr>
    <a:overrideClrMapping bg1="lt1" tx1="dk1" bg2="lt2" tx2="dk2" accent1="accent1" accent2="accent2" accent3="accent3" accent4="accent4" accent5="accent5" accent6="accent6" hlink="hlink" folHlink="folHlink"/>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2E8352-703F-3C69-6FD9-B7FFE0109501}"/>
              </a:ext>
            </a:extLst>
          </p:cNvPr>
          <p:cNvSpPr/>
          <p:nvPr userDrawn="1"/>
        </p:nvSpPr>
        <p:spPr>
          <a:xfrm>
            <a:off x="0" y="-133350"/>
            <a:ext cx="12192000" cy="3735388"/>
          </a:xfrm>
          <a:prstGeom prst="rect">
            <a:avLst/>
          </a:prstGeom>
          <a:solidFill>
            <a:schemeClr val="tx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A0986079-160D-6C9F-2D26-ADA414D90F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D0D44B82-DA6C-4FB0-39CF-E30A92ED01F0}"/>
              </a:ext>
            </a:extLst>
          </p:cNvPr>
          <p:cNvSpPr>
            <a:spLocks noGrp="1"/>
          </p:cNvSpPr>
          <p:nvPr>
            <p:ph type="sldNum" sz="quarter" idx="10"/>
          </p:nvPr>
        </p:nvSpPr>
        <p:spPr/>
        <p:txBody>
          <a:bodyPr/>
          <a:lstStyle>
            <a:lvl1pPr>
              <a:defRPr/>
            </a:lvl1pPr>
          </a:lstStyle>
          <a:p>
            <a:pPr>
              <a:defRPr/>
            </a:pPr>
            <a:fld id="{44B0AB7E-1B59-4B2E-8C28-A332FD4AAFA6}" type="slidenum">
              <a:rPr lang="en-US" altLang="en-US"/>
              <a:pPr>
                <a:defRPr/>
              </a:pPr>
              <a:t>‹#›</a:t>
            </a:fld>
            <a:endParaRPr lang="en-US" altLang="en-US"/>
          </a:p>
        </p:txBody>
      </p:sp>
    </p:spTree>
    <p:extLst>
      <p:ext uri="{BB962C8B-B14F-4D97-AF65-F5344CB8AC3E}">
        <p14:creationId xmlns:p14="http://schemas.microsoft.com/office/powerpoint/2010/main" val="2500506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85592-D0E5-53B4-10F7-21A519ACDB0B}"/>
              </a:ext>
            </a:extLst>
          </p:cNvPr>
          <p:cNvSpPr/>
          <p:nvPr userDrawn="1"/>
        </p:nvSpPr>
        <p:spPr>
          <a:xfrm>
            <a:off x="0" y="-26988"/>
            <a:ext cx="12192000" cy="4589463"/>
          </a:xfrm>
          <a:prstGeom prst="rect">
            <a:avLst/>
          </a:prstGeom>
          <a:solidFill>
            <a:schemeClr val="tx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53D636CA-D5B3-F807-8EA5-2C85D0B234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4">
            <a:extLst>
              <a:ext uri="{FF2B5EF4-FFF2-40B4-BE49-F238E27FC236}">
                <a16:creationId xmlns:a16="http://schemas.microsoft.com/office/drawing/2014/main" id="{05FF93B4-E2D2-8622-78C6-3B672290886A}"/>
              </a:ext>
            </a:extLst>
          </p:cNvPr>
          <p:cNvSpPr>
            <a:spLocks noGrp="1"/>
          </p:cNvSpPr>
          <p:nvPr>
            <p:ph type="sldNum" sz="quarter" idx="10"/>
          </p:nvPr>
        </p:nvSpPr>
        <p:spPr/>
        <p:txBody>
          <a:bodyPr/>
          <a:lstStyle>
            <a:lvl1pPr>
              <a:defRPr/>
            </a:lvl1pPr>
          </a:lstStyle>
          <a:p>
            <a:pPr>
              <a:defRPr/>
            </a:pPr>
            <a:fld id="{24DAF8D4-CD33-4889-9A35-50DC5757555D}" type="slidenum">
              <a:rPr lang="en-US" altLang="en-US"/>
              <a:pPr>
                <a:defRPr/>
              </a:pPr>
              <a:t>‹#›</a:t>
            </a:fld>
            <a:endParaRPr lang="en-US" altLang="en-US"/>
          </a:p>
        </p:txBody>
      </p:sp>
    </p:spTree>
    <p:extLst>
      <p:ext uri="{BB962C8B-B14F-4D97-AF65-F5344CB8AC3E}">
        <p14:creationId xmlns:p14="http://schemas.microsoft.com/office/powerpoint/2010/main" val="1957295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9">
            <a:extLst>
              <a:ext uri="{FF2B5EF4-FFF2-40B4-BE49-F238E27FC236}">
                <a16:creationId xmlns:a16="http://schemas.microsoft.com/office/drawing/2014/main" id="{D9CB21FC-7D1B-66DD-9387-7D826E0113AD}"/>
              </a:ext>
            </a:extLst>
          </p:cNvPr>
          <p:cNvSpPr>
            <a:spLocks noGrp="1"/>
          </p:cNvSpPr>
          <p:nvPr>
            <p:ph type="sldNum" sz="quarter" idx="10"/>
          </p:nvPr>
        </p:nvSpPr>
        <p:spPr/>
        <p:txBody>
          <a:bodyPr/>
          <a:lstStyle>
            <a:lvl1pPr>
              <a:defRPr/>
            </a:lvl1pPr>
          </a:lstStyle>
          <a:p>
            <a:pPr>
              <a:defRPr/>
            </a:pPr>
            <a:fld id="{787FBC80-ABA0-4EBF-8974-D1B2936B8276}" type="slidenum">
              <a:rPr lang="en-US" altLang="en-US"/>
              <a:pPr>
                <a:defRPr/>
              </a:pPr>
              <a:t>‹#›</a:t>
            </a:fld>
            <a:endParaRPr lang="en-US" altLang="en-US"/>
          </a:p>
        </p:txBody>
      </p:sp>
    </p:spTree>
    <p:extLst>
      <p:ext uri="{BB962C8B-B14F-4D97-AF65-F5344CB8AC3E}">
        <p14:creationId xmlns:p14="http://schemas.microsoft.com/office/powerpoint/2010/main" val="1509648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Wide Title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966335-89CB-36F0-FE0C-BA2112994671}"/>
              </a:ext>
            </a:extLst>
          </p:cNvPr>
          <p:cNvSpPr/>
          <p:nvPr userDrawn="1"/>
        </p:nvSpPr>
        <p:spPr>
          <a:xfrm>
            <a:off x="0" y="0"/>
            <a:ext cx="5148263"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EBC0B4FE-01D1-248D-44E2-6DBE99F97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760"/>
            <a:ext cx="4206240" cy="5838471"/>
          </a:xfrm>
        </p:spPr>
        <p:txBody>
          <a:bodyPr/>
          <a:lstStyle>
            <a:lvl1pPr algn="r">
              <a:defRPr/>
            </a:lvl1pPr>
          </a:lstStyle>
          <a:p>
            <a:r>
              <a:rPr lang="en-US"/>
              <a:t>Click to edit Master title style</a:t>
            </a:r>
          </a:p>
        </p:txBody>
      </p:sp>
      <p:sp>
        <p:nvSpPr>
          <p:cNvPr id="3" name="Content Placeholder 2"/>
          <p:cNvSpPr>
            <a:spLocks noGrp="1"/>
          </p:cNvSpPr>
          <p:nvPr>
            <p:ph idx="1"/>
          </p:nvPr>
        </p:nvSpPr>
        <p:spPr>
          <a:xfrm>
            <a:off x="5318760" y="365760"/>
            <a:ext cx="6035040" cy="58384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55060E-2A03-EF1D-7FA0-384D737778F2}"/>
              </a:ext>
            </a:extLst>
          </p:cNvPr>
          <p:cNvSpPr>
            <a:spLocks noGrp="1"/>
          </p:cNvSpPr>
          <p:nvPr>
            <p:ph type="sldNum" sz="quarter" idx="10"/>
          </p:nvPr>
        </p:nvSpPr>
        <p:spPr/>
        <p:txBody>
          <a:bodyPr/>
          <a:lstStyle>
            <a:lvl1pPr>
              <a:defRPr/>
            </a:lvl1pPr>
          </a:lstStyle>
          <a:p>
            <a:pPr>
              <a:defRPr/>
            </a:pPr>
            <a:fld id="{D41AFE65-5015-4278-B2C9-63C8E794C692}" type="slidenum">
              <a:rPr lang="en-US" altLang="en-US"/>
              <a:pPr>
                <a:defRPr/>
              </a:pPr>
              <a:t>‹#›</a:t>
            </a:fld>
            <a:endParaRPr lang="en-US" altLang="en-US"/>
          </a:p>
        </p:txBody>
      </p:sp>
    </p:spTree>
    <p:extLst>
      <p:ext uri="{BB962C8B-B14F-4D97-AF65-F5344CB8AC3E}">
        <p14:creationId xmlns:p14="http://schemas.microsoft.com/office/powerpoint/2010/main" val="1810497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Narrow Title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77B05-4927-1A28-C2E9-A65438651F42}"/>
              </a:ext>
            </a:extLst>
          </p:cNvPr>
          <p:cNvSpPr/>
          <p:nvPr userDrawn="1"/>
        </p:nvSpPr>
        <p:spPr>
          <a:xfrm>
            <a:off x="0" y="0"/>
            <a:ext cx="3581400"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6D253E1C-7D93-8642-009F-AA5D83B06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760"/>
            <a:ext cx="2560320" cy="5838471"/>
          </a:xfrm>
        </p:spPr>
        <p:txBody>
          <a:bodyPr/>
          <a:lstStyle>
            <a:lvl1pPr algn="r">
              <a:defRPr/>
            </a:lvl1pPr>
          </a:lstStyle>
          <a:p>
            <a:r>
              <a:rPr lang="en-US"/>
              <a:t>Click to edit Master title style</a:t>
            </a:r>
          </a:p>
        </p:txBody>
      </p:sp>
      <p:sp>
        <p:nvSpPr>
          <p:cNvPr id="3" name="Content Placeholder 2"/>
          <p:cNvSpPr>
            <a:spLocks noGrp="1"/>
          </p:cNvSpPr>
          <p:nvPr>
            <p:ph idx="1"/>
          </p:nvPr>
        </p:nvSpPr>
        <p:spPr>
          <a:xfrm>
            <a:off x="3675888" y="365759"/>
            <a:ext cx="7677912" cy="58384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33455B4F-AD25-C5F2-FF75-024FC6A556C2}"/>
              </a:ext>
            </a:extLst>
          </p:cNvPr>
          <p:cNvSpPr>
            <a:spLocks noGrp="1"/>
          </p:cNvSpPr>
          <p:nvPr>
            <p:ph type="sldNum" sz="quarter" idx="10"/>
          </p:nvPr>
        </p:nvSpPr>
        <p:spPr/>
        <p:txBody>
          <a:bodyPr/>
          <a:lstStyle>
            <a:lvl1pPr>
              <a:defRPr/>
            </a:lvl1pPr>
          </a:lstStyle>
          <a:p>
            <a:pPr>
              <a:defRPr/>
            </a:pPr>
            <a:fld id="{6C594E8F-7955-4E19-9A99-70B2BFF3799B}" type="slidenum">
              <a:rPr lang="en-US" altLang="en-US"/>
              <a:pPr>
                <a:defRPr/>
              </a:pPr>
              <a:t>‹#›</a:t>
            </a:fld>
            <a:endParaRPr lang="en-US" altLang="en-US"/>
          </a:p>
        </p:txBody>
      </p:sp>
    </p:spTree>
    <p:extLst>
      <p:ext uri="{BB962C8B-B14F-4D97-AF65-F5344CB8AC3E}">
        <p14:creationId xmlns:p14="http://schemas.microsoft.com/office/powerpoint/2010/main" val="31185701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Content Loc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815FA8-D7EF-B5C3-BF0D-8DEE865B87BA}"/>
              </a:ext>
            </a:extLst>
          </p:cNvPr>
          <p:cNvSpPr/>
          <p:nvPr userDrawn="1"/>
        </p:nvSpPr>
        <p:spPr>
          <a:xfrm>
            <a:off x="0" y="0"/>
            <a:ext cx="3581400"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8">
            <a:extLst>
              <a:ext uri="{FF2B5EF4-FFF2-40B4-BE49-F238E27FC236}">
                <a16:creationId xmlns:a16="http://schemas.microsoft.com/office/drawing/2014/main" id="{4E5342EA-CC74-3FF9-3EBE-9D3932549C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97600"/>
            <a:ext cx="7318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41248" y="320737"/>
            <a:ext cx="2560320" cy="5843016"/>
          </a:xfrm>
        </p:spPr>
        <p:txBody>
          <a:bodyPr anchor="ctr" anchorCtr="1"/>
          <a:lstStyle>
            <a:lvl1pPr marL="0" indent="0" algn="r">
              <a:spcBef>
                <a:spcPts val="1800"/>
              </a:spcBef>
              <a:spcAft>
                <a:spcPts val="1200"/>
              </a:spcAft>
              <a:buNone/>
              <a:defRPr>
                <a:solidFill>
                  <a:schemeClr val="bg1"/>
                </a:solidFill>
              </a:defRPr>
            </a:lvl1pPr>
          </a:lstStyle>
          <a:p>
            <a:pPr lvl="0"/>
            <a:r>
              <a:rPr lang="en-US"/>
              <a:t>Click to edit Master text styles</a:t>
            </a:r>
          </a:p>
        </p:txBody>
      </p:sp>
      <p:sp>
        <p:nvSpPr>
          <p:cNvPr id="10" name="Title 9"/>
          <p:cNvSpPr>
            <a:spLocks noGrp="1"/>
          </p:cNvSpPr>
          <p:nvPr>
            <p:ph type="title"/>
          </p:nvPr>
        </p:nvSpPr>
        <p:spPr>
          <a:xfrm>
            <a:off x="3675888" y="338492"/>
            <a:ext cx="7677912" cy="1325563"/>
          </a:xfrm>
        </p:spPr>
        <p:txBody>
          <a:bodyPr/>
          <a:lstStyle>
            <a:lvl1pPr>
              <a:defRPr>
                <a:solidFill>
                  <a:schemeClr val="tx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08F73D8C-D4AC-1612-B63B-2A03AE1D3473}"/>
              </a:ext>
            </a:extLst>
          </p:cNvPr>
          <p:cNvSpPr>
            <a:spLocks noGrp="1"/>
          </p:cNvSpPr>
          <p:nvPr>
            <p:ph type="sldNum" sz="quarter" idx="14"/>
          </p:nvPr>
        </p:nvSpPr>
        <p:spPr/>
        <p:txBody>
          <a:bodyPr/>
          <a:lstStyle>
            <a:lvl1pPr>
              <a:defRPr/>
            </a:lvl1pPr>
          </a:lstStyle>
          <a:p>
            <a:pPr>
              <a:defRPr/>
            </a:pPr>
            <a:fld id="{E01EBC2C-7A32-40A9-8143-41D57DF06FD1}" type="slidenum">
              <a:rPr lang="en-US" altLang="en-US"/>
              <a:pPr>
                <a:defRPr/>
              </a:pPr>
              <a:t>‹#›</a:t>
            </a:fld>
            <a:endParaRPr lang="en-US" altLang="en-US"/>
          </a:p>
        </p:txBody>
      </p:sp>
    </p:spTree>
    <p:extLst>
      <p:ext uri="{BB962C8B-B14F-4D97-AF65-F5344CB8AC3E}">
        <p14:creationId xmlns:p14="http://schemas.microsoft.com/office/powerpoint/2010/main" val="66326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Loc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41248" y="365124"/>
            <a:ext cx="2560320" cy="5843016"/>
          </a:xfrm>
          <a:solidFill>
            <a:schemeClr val="accent1"/>
          </a:solidFill>
        </p:spPr>
        <p:txBody>
          <a:bodyPr anchor="ctr" anchorCtr="1"/>
          <a:lstStyle>
            <a:lvl1pPr marL="0" indent="0" algn="r">
              <a:buNone/>
              <a:defRPr/>
            </a:lvl1pPr>
          </a:lstStyle>
          <a:p>
            <a:pPr lvl="0"/>
            <a:r>
              <a:rPr lang="en-US"/>
              <a:t>Click to edit Master text styles</a:t>
            </a:r>
          </a:p>
        </p:txBody>
      </p:sp>
      <p:sp>
        <p:nvSpPr>
          <p:cNvPr id="10" name="Title 9"/>
          <p:cNvSpPr>
            <a:spLocks noGrp="1"/>
          </p:cNvSpPr>
          <p:nvPr>
            <p:ph type="title"/>
          </p:nvPr>
        </p:nvSpPr>
        <p:spPr>
          <a:xfrm>
            <a:off x="3675888" y="338492"/>
            <a:ext cx="7677912" cy="1325563"/>
          </a:xfrm>
        </p:spPr>
        <p:txBody>
          <a:bodyPr/>
          <a:lstStyle/>
          <a:p>
            <a:r>
              <a:rPr lang="en-US"/>
              <a:t>Click to edit Master title style</a:t>
            </a:r>
          </a:p>
        </p:txBody>
      </p:sp>
      <p:sp>
        <p:nvSpPr>
          <p:cNvPr id="2" name="Slide Number Placeholder 4">
            <a:extLst>
              <a:ext uri="{FF2B5EF4-FFF2-40B4-BE49-F238E27FC236}">
                <a16:creationId xmlns:a16="http://schemas.microsoft.com/office/drawing/2014/main" id="{520EC17D-2FC4-0396-2062-2DD66191D04D}"/>
              </a:ext>
            </a:extLst>
          </p:cNvPr>
          <p:cNvSpPr>
            <a:spLocks noGrp="1"/>
          </p:cNvSpPr>
          <p:nvPr>
            <p:ph type="sldNum" sz="quarter" idx="14"/>
          </p:nvPr>
        </p:nvSpPr>
        <p:spPr/>
        <p:txBody>
          <a:bodyPr/>
          <a:lstStyle>
            <a:lvl1pPr>
              <a:defRPr/>
            </a:lvl1pPr>
          </a:lstStyle>
          <a:p>
            <a:pPr>
              <a:defRPr/>
            </a:pPr>
            <a:fld id="{F324F5D6-11D0-4EC8-8E38-6D53A65EC38E}" type="slidenum">
              <a:rPr lang="en-US" altLang="en-US"/>
              <a:pPr>
                <a:defRPr/>
              </a:pPr>
              <a:t>‹#›</a:t>
            </a:fld>
            <a:endParaRPr lang="en-US" altLang="en-US"/>
          </a:p>
        </p:txBody>
      </p:sp>
    </p:spTree>
    <p:extLst>
      <p:ext uri="{BB962C8B-B14F-4D97-AF65-F5344CB8AC3E}">
        <p14:creationId xmlns:p14="http://schemas.microsoft.com/office/powerpoint/2010/main" val="2270691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9">
            <a:extLst>
              <a:ext uri="{FF2B5EF4-FFF2-40B4-BE49-F238E27FC236}">
                <a16:creationId xmlns:a16="http://schemas.microsoft.com/office/drawing/2014/main" id="{DFB598B8-42EE-F7D1-6242-0D4057F73F67}"/>
              </a:ext>
            </a:extLst>
          </p:cNvPr>
          <p:cNvSpPr>
            <a:spLocks noGrp="1"/>
          </p:cNvSpPr>
          <p:nvPr>
            <p:ph type="sldNum" sz="quarter" idx="10"/>
          </p:nvPr>
        </p:nvSpPr>
        <p:spPr/>
        <p:txBody>
          <a:bodyPr/>
          <a:lstStyle>
            <a:lvl1pPr>
              <a:defRPr/>
            </a:lvl1pPr>
          </a:lstStyle>
          <a:p>
            <a:pPr>
              <a:defRPr/>
            </a:pPr>
            <a:fld id="{57E0D0C1-DD2A-42CA-8CE5-342033A7DBBF}" type="slidenum">
              <a:rPr lang="en-US" altLang="en-US"/>
              <a:pPr>
                <a:defRPr/>
              </a:pPr>
              <a:t>‹#›</a:t>
            </a:fld>
            <a:endParaRPr lang="en-US" altLang="en-US"/>
          </a:p>
        </p:txBody>
      </p:sp>
    </p:spTree>
    <p:extLst>
      <p:ext uri="{BB962C8B-B14F-4D97-AF65-F5344CB8AC3E}">
        <p14:creationId xmlns:p14="http://schemas.microsoft.com/office/powerpoint/2010/main" val="1326005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9">
            <a:extLst>
              <a:ext uri="{FF2B5EF4-FFF2-40B4-BE49-F238E27FC236}">
                <a16:creationId xmlns:a16="http://schemas.microsoft.com/office/drawing/2014/main" id="{5CCE0CE0-655A-23A8-67E5-3532CABD645B}"/>
              </a:ext>
            </a:extLst>
          </p:cNvPr>
          <p:cNvSpPr>
            <a:spLocks noGrp="1"/>
          </p:cNvSpPr>
          <p:nvPr>
            <p:ph type="sldNum" sz="quarter" idx="10"/>
          </p:nvPr>
        </p:nvSpPr>
        <p:spPr/>
        <p:txBody>
          <a:bodyPr/>
          <a:lstStyle>
            <a:lvl1pPr>
              <a:defRPr/>
            </a:lvl1pPr>
          </a:lstStyle>
          <a:p>
            <a:pPr>
              <a:defRPr/>
            </a:pPr>
            <a:fld id="{DC88F21E-448D-4F6B-9B9E-DD4912B45872}" type="slidenum">
              <a:rPr lang="en-US" altLang="en-US"/>
              <a:pPr>
                <a:defRPr/>
              </a:pPr>
              <a:t>‹#›</a:t>
            </a:fld>
            <a:endParaRPr lang="en-US" altLang="en-US"/>
          </a:p>
        </p:txBody>
      </p:sp>
    </p:spTree>
    <p:extLst>
      <p:ext uri="{BB962C8B-B14F-4D97-AF65-F5344CB8AC3E}">
        <p14:creationId xmlns:p14="http://schemas.microsoft.com/office/powerpoint/2010/main" val="391465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9">
            <a:extLst>
              <a:ext uri="{FF2B5EF4-FFF2-40B4-BE49-F238E27FC236}">
                <a16:creationId xmlns:a16="http://schemas.microsoft.com/office/drawing/2014/main" id="{C2981198-6E37-5E49-43A6-7700CC46BAA1}"/>
              </a:ext>
            </a:extLst>
          </p:cNvPr>
          <p:cNvSpPr>
            <a:spLocks noGrp="1"/>
          </p:cNvSpPr>
          <p:nvPr>
            <p:ph type="sldNum" sz="quarter" idx="10"/>
          </p:nvPr>
        </p:nvSpPr>
        <p:spPr/>
        <p:txBody>
          <a:bodyPr/>
          <a:lstStyle>
            <a:lvl1pPr>
              <a:defRPr/>
            </a:lvl1pPr>
          </a:lstStyle>
          <a:p>
            <a:pPr>
              <a:defRPr/>
            </a:pPr>
            <a:fld id="{8C508F5B-14C9-47C8-91D0-A92327EE7B57}" type="slidenum">
              <a:rPr lang="en-US" altLang="en-US"/>
              <a:pPr>
                <a:defRPr/>
              </a:pPr>
              <a:t>‹#›</a:t>
            </a:fld>
            <a:endParaRPr lang="en-US" altLang="en-US"/>
          </a:p>
        </p:txBody>
      </p:sp>
    </p:spTree>
    <p:extLst>
      <p:ext uri="{BB962C8B-B14F-4D97-AF65-F5344CB8AC3E}">
        <p14:creationId xmlns:p14="http://schemas.microsoft.com/office/powerpoint/2010/main" val="10734598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Centered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D23323-ED6C-B1B7-E9DF-4593261CC7BF}"/>
              </a:ext>
            </a:extLst>
          </p:cNvPr>
          <p:cNvSpPr/>
          <p:nvPr userDrawn="1"/>
        </p:nvSpPr>
        <p:spPr>
          <a:xfrm>
            <a:off x="0" y="2516188"/>
            <a:ext cx="12192000" cy="182562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8">
            <a:extLst>
              <a:ext uri="{FF2B5EF4-FFF2-40B4-BE49-F238E27FC236}">
                <a16:creationId xmlns:a16="http://schemas.microsoft.com/office/drawing/2014/main" id="{2C3CFC74-C489-B08F-E6A1-3146A865A0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766218"/>
            <a:ext cx="10515600" cy="1325563"/>
          </a:xfrm>
        </p:spPr>
        <p:txBody>
          <a:bodyPr/>
          <a:lstStyle>
            <a:lvl1pPr algn="ctr">
              <a:defRPr sz="5400" b="1"/>
            </a:lvl1pPr>
          </a:lstStyle>
          <a:p>
            <a:r>
              <a:rPr lang="en-US"/>
              <a:t>Click to edit Master title style</a:t>
            </a:r>
          </a:p>
        </p:txBody>
      </p:sp>
      <p:sp>
        <p:nvSpPr>
          <p:cNvPr id="5" name="Slide Number Placeholder 3">
            <a:extLst>
              <a:ext uri="{FF2B5EF4-FFF2-40B4-BE49-F238E27FC236}">
                <a16:creationId xmlns:a16="http://schemas.microsoft.com/office/drawing/2014/main" id="{ACCA0BD8-A3BB-FC65-E309-F4AFCA654BD4}"/>
              </a:ext>
            </a:extLst>
          </p:cNvPr>
          <p:cNvSpPr>
            <a:spLocks noGrp="1"/>
          </p:cNvSpPr>
          <p:nvPr>
            <p:ph type="sldNum" sz="quarter" idx="10"/>
          </p:nvPr>
        </p:nvSpPr>
        <p:spPr/>
        <p:txBody>
          <a:bodyPr/>
          <a:lstStyle>
            <a:lvl1pPr>
              <a:defRPr/>
            </a:lvl1pPr>
          </a:lstStyle>
          <a:p>
            <a:pPr>
              <a:defRPr/>
            </a:pPr>
            <a:fld id="{4DFC83F7-0EAE-4652-B9CC-1C4DF8F423E1}" type="slidenum">
              <a:rPr lang="en-US" altLang="en-US"/>
              <a:pPr>
                <a:defRPr/>
              </a:pPr>
              <a:t>‹#›</a:t>
            </a:fld>
            <a:endParaRPr lang="en-US" altLang="en-US"/>
          </a:p>
        </p:txBody>
      </p:sp>
    </p:spTree>
    <p:extLst>
      <p:ext uri="{BB962C8B-B14F-4D97-AF65-F5344CB8AC3E}">
        <p14:creationId xmlns:p14="http://schemas.microsoft.com/office/powerpoint/2010/main" val="4606663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20B5DA-D85D-411B-D00D-95035A30DE13}"/>
              </a:ext>
            </a:extLst>
          </p:cNvPr>
          <p:cNvSpPr/>
          <p:nvPr userDrawn="1"/>
        </p:nvSpPr>
        <p:spPr>
          <a:xfrm>
            <a:off x="0" y="0"/>
            <a:ext cx="5148263"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pic>
        <p:nvPicPr>
          <p:cNvPr id="6" name="Picture 8">
            <a:extLst>
              <a:ext uri="{FF2B5EF4-FFF2-40B4-BE49-F238E27FC236}">
                <a16:creationId xmlns:a16="http://schemas.microsoft.com/office/drawing/2014/main" id="{F47FD6A2-9B1A-A473-6CA7-B84B2281E6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noAutofit/>
          </a:bodyPr>
          <a:lstStyle>
            <a:lvl1pPr algn="ctr">
              <a:defRPr sz="4000" b="1"/>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5">
            <a:extLst>
              <a:ext uri="{FF2B5EF4-FFF2-40B4-BE49-F238E27FC236}">
                <a16:creationId xmlns:a16="http://schemas.microsoft.com/office/drawing/2014/main" id="{A9DCF1AD-838B-C8E9-5FCF-6DD6B155AADA}"/>
              </a:ext>
            </a:extLst>
          </p:cNvPr>
          <p:cNvSpPr>
            <a:spLocks noGrp="1"/>
          </p:cNvSpPr>
          <p:nvPr>
            <p:ph type="sldNum" sz="quarter" idx="10"/>
          </p:nvPr>
        </p:nvSpPr>
        <p:spPr/>
        <p:txBody>
          <a:bodyPr/>
          <a:lstStyle>
            <a:lvl1pPr>
              <a:defRPr/>
            </a:lvl1pPr>
          </a:lstStyle>
          <a:p>
            <a:pPr>
              <a:defRPr/>
            </a:pPr>
            <a:fld id="{14FAE627-1DF3-49BC-B983-BD1A3FD6F355}" type="slidenum">
              <a:rPr lang="en-US" altLang="en-US"/>
              <a:pPr>
                <a:defRPr/>
              </a:pPr>
              <a:t>‹#›</a:t>
            </a:fld>
            <a:endParaRPr lang="en-US" altLang="en-US"/>
          </a:p>
        </p:txBody>
      </p:sp>
    </p:spTree>
    <p:extLst>
      <p:ext uri="{BB962C8B-B14F-4D97-AF65-F5344CB8AC3E}">
        <p14:creationId xmlns:p14="http://schemas.microsoft.com/office/powerpoint/2010/main" val="4072007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030AE037-2F18-EB89-55B9-642FBD221339}"/>
              </a:ext>
            </a:extLst>
          </p:cNvPr>
          <p:cNvSpPr>
            <a:spLocks noGrp="1"/>
          </p:cNvSpPr>
          <p:nvPr>
            <p:ph type="sldNum" sz="quarter" idx="10"/>
          </p:nvPr>
        </p:nvSpPr>
        <p:spPr/>
        <p:txBody>
          <a:bodyPr/>
          <a:lstStyle>
            <a:lvl1pPr>
              <a:defRPr/>
            </a:lvl1pPr>
          </a:lstStyle>
          <a:p>
            <a:pPr>
              <a:defRPr/>
            </a:pPr>
            <a:fld id="{014A0F93-66A1-4976-B2F4-037026ADE29F}" type="slidenum">
              <a:rPr lang="en-US" altLang="en-US"/>
              <a:pPr>
                <a:defRPr/>
              </a:pPr>
              <a:t>‹#›</a:t>
            </a:fld>
            <a:endParaRPr lang="en-US" altLang="en-US"/>
          </a:p>
        </p:txBody>
      </p:sp>
    </p:spTree>
    <p:extLst>
      <p:ext uri="{BB962C8B-B14F-4D97-AF65-F5344CB8AC3E}">
        <p14:creationId xmlns:p14="http://schemas.microsoft.com/office/powerpoint/2010/main" val="4065450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5_Black Lower Third">
    <p:bg>
      <p:bgPr>
        <a:solidFill>
          <a:srgbClr val="F0F2F6"/>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32B2708-0624-3911-7A5D-37B6B3AD1274}"/>
              </a:ext>
            </a:extLst>
          </p:cNvPr>
          <p:cNvSpPr/>
          <p:nvPr userDrawn="1"/>
        </p:nvSpPr>
        <p:spPr>
          <a:xfrm>
            <a:off x="0" y="0"/>
            <a:ext cx="12192000" cy="2274888"/>
          </a:xfrm>
          <a:prstGeom prst="rect">
            <a:avLst/>
          </a:prstGeom>
          <a:ln>
            <a:noFill/>
          </a:ln>
        </p:spPr>
        <p:style>
          <a:lnRef idx="2">
            <a:schemeClr val="accent6"/>
          </a:lnRef>
          <a:fillRef idx="1">
            <a:schemeClr val="lt1"/>
          </a:fillRef>
          <a:effectRef idx="0">
            <a:schemeClr val="accent6"/>
          </a:effectRef>
          <a:fontRef idx="minor">
            <a:schemeClr val="dk1"/>
          </a:fontRef>
        </p:style>
        <p:txBody>
          <a:bodyPr lIns="11908" tIns="11908" rIns="11908" bIns="11908" anchor="ctr"/>
          <a:lstStyle/>
          <a:p>
            <a:pPr algn="ctr" defTabSz="914665" eaLnBrk="1" fontAlgn="auto" hangingPunct="1">
              <a:spcBef>
                <a:spcPts val="0"/>
              </a:spcBef>
              <a:spcAft>
                <a:spcPts val="0"/>
              </a:spcAft>
              <a:defRPr sz="3400" cap="none" spc="0">
                <a:solidFill>
                  <a:schemeClr val="accent5">
                    <a:lumOff val="4705"/>
                  </a:schemeClr>
                </a:solidFill>
                <a:latin typeface="Arial"/>
                <a:ea typeface="Arial"/>
                <a:cs typeface="Arial"/>
                <a:sym typeface="Arial"/>
              </a:defRPr>
            </a:pPr>
            <a:endParaRPr sz="1700">
              <a:solidFill>
                <a:schemeClr val="accent5">
                  <a:lumOff val="4705"/>
                </a:schemeClr>
              </a:solidFill>
              <a:latin typeface="Arial"/>
              <a:ea typeface="Arial"/>
              <a:cs typeface="Arial"/>
              <a:sym typeface="Arial"/>
            </a:endParaRPr>
          </a:p>
        </p:txBody>
      </p:sp>
      <p:sp>
        <p:nvSpPr>
          <p:cNvPr id="4" name="NWPP">
            <a:extLst>
              <a:ext uri="{FF2B5EF4-FFF2-40B4-BE49-F238E27FC236}">
                <a16:creationId xmlns:a16="http://schemas.microsoft.com/office/drawing/2014/main" id="{730E6BC2-0CFD-05CD-BF74-A56AF5E0E857}"/>
              </a:ext>
            </a:extLst>
          </p:cNvPr>
          <p:cNvSpPr txBox="1"/>
          <p:nvPr/>
        </p:nvSpPr>
        <p:spPr>
          <a:xfrm>
            <a:off x="642938" y="6545263"/>
            <a:ext cx="2095500" cy="139700"/>
          </a:xfrm>
          <a:prstGeom prst="rect">
            <a:avLst/>
          </a:prstGeom>
          <a:ln w="12700">
            <a:miter lim="400000"/>
          </a:ln>
        </p:spPr>
        <p:txBody>
          <a:bodyPr lIns="0" tIns="0" rIns="0" bIns="0">
            <a:spAutoFit/>
          </a:bodyPr>
          <a:lstStyle>
            <a:lvl1pPr defTabSz="1829329">
              <a:lnSpc>
                <a:spcPct val="100000"/>
              </a:lnSpc>
              <a:defRPr sz="1800" cap="none" spc="0">
                <a:solidFill>
                  <a:srgbClr val="558390"/>
                </a:solidFill>
                <a:latin typeface="Avenir Next Demi Bold"/>
                <a:ea typeface="Avenir Next Demi Bold"/>
                <a:cs typeface="Avenir Next Demi Bold"/>
                <a:sym typeface="Avenir Next Demi Bold"/>
              </a:defRPr>
            </a:lvl1pPr>
          </a:lstStyle>
          <a:p>
            <a:pPr eaLnBrk="1" fontAlgn="auto" hangingPunct="1">
              <a:spcBef>
                <a:spcPts val="0"/>
              </a:spcBef>
              <a:spcAft>
                <a:spcPts val="0"/>
              </a:spcAft>
              <a:defRPr/>
            </a:pPr>
            <a:r>
              <a:rPr sz="900"/>
              <a:t>NWPP</a:t>
            </a:r>
          </a:p>
        </p:txBody>
      </p:sp>
      <p:sp>
        <p:nvSpPr>
          <p:cNvPr id="3" name="Text Placeholder 2"/>
          <p:cNvSpPr>
            <a:spLocks noGrp="1"/>
          </p:cNvSpPr>
          <p:nvPr>
            <p:ph type="body" sz="quarter" idx="10"/>
          </p:nvPr>
        </p:nvSpPr>
        <p:spPr>
          <a:xfrm>
            <a:off x="1091184" y="2597151"/>
            <a:ext cx="7621017" cy="3840163"/>
          </a:xfrm>
        </p:spPr>
        <p:txBody>
          <a:bodyPr/>
          <a:lstStyle>
            <a:lvl1pPr marL="371475" marR="0" indent="-371475" algn="l" defTabSz="412869" rtl="0" fontAlgn="auto" latinLnBrk="0" hangingPunct="0">
              <a:lnSpc>
                <a:spcPct val="100000"/>
              </a:lnSpc>
              <a:spcBef>
                <a:spcPts val="900"/>
              </a:spcBef>
              <a:spcAft>
                <a:spcPts val="300"/>
              </a:spcAft>
              <a:buClrTx/>
              <a:buSzTx/>
              <a:buFontTx/>
              <a:buChar char="–"/>
              <a:tabLst/>
              <a:defRPr kumimoji="0" lang="en-US" sz="3250" b="0" i="0" u="none" strike="noStrike" cap="none" spc="0" normalizeH="0" baseline="0" dirty="0" smtClean="0">
                <a:ln>
                  <a:noFill/>
                </a:ln>
                <a:solidFill>
                  <a:srgbClr val="4B7D95"/>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vl2pPr marL="914400" indent="-346075">
              <a:spcBef>
                <a:spcPts val="900"/>
              </a:spcBef>
              <a:spcAft>
                <a:spcPts val="0"/>
              </a:spcAft>
              <a:defRPr i="1">
                <a:solidFill>
                  <a:srgbClr val="4B7D95"/>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7" name="Title 3"/>
          <p:cNvSpPr>
            <a:spLocks noGrp="1"/>
          </p:cNvSpPr>
          <p:nvPr>
            <p:ph type="title"/>
          </p:nvPr>
        </p:nvSpPr>
        <p:spPr>
          <a:xfrm>
            <a:off x="518785" y="249762"/>
            <a:ext cx="3151515" cy="1600200"/>
          </a:xfrm>
        </p:spPr>
        <p:txBody>
          <a:bodyPr anchor="b">
            <a:noAutofit/>
          </a:bodyPr>
          <a:lstStyle>
            <a:lvl1pPr marL="0" marR="0" indent="0" algn="l" defTabSz="412869" rtl="0" fontAlgn="auto" latinLnBrk="0" hangingPunct="0">
              <a:lnSpc>
                <a:spcPct val="100000"/>
              </a:lnSpc>
              <a:spcBef>
                <a:spcPts val="0"/>
              </a:spcBef>
              <a:spcAft>
                <a:spcPts val="0"/>
              </a:spcAft>
              <a:buClrTx/>
              <a:buSzTx/>
              <a:buFontTx/>
              <a:buNone/>
              <a:tabLst/>
              <a:defRPr kumimoji="0" lang="en-US" sz="5750" b="1" i="0" u="none" strike="noStrike" cap="small" spc="0" normalizeH="0" baseline="0" dirty="0">
                <a:ln>
                  <a:noFill/>
                </a:ln>
                <a:solidFill>
                  <a:schemeClr val="accent5"/>
                </a:solidFill>
                <a:effectLst/>
                <a:uFillTx/>
                <a:latin typeface="Arial" panose="020B0604020202020204" pitchFamily="34" charset="0"/>
                <a:ea typeface="Arial" panose="020B0604020202020204" pitchFamily="34" charset="0"/>
                <a:cs typeface="Arial" panose="020B0604020202020204" pitchFamily="34" charset="0"/>
                <a:sym typeface="Avenir Next"/>
              </a:defRPr>
            </a:lvl1pPr>
          </a:lstStyle>
          <a:p>
            <a:r>
              <a:rPr lang="en-US"/>
              <a:t>Click</a:t>
            </a:r>
          </a:p>
        </p:txBody>
      </p:sp>
      <p:sp>
        <p:nvSpPr>
          <p:cNvPr id="9" name="Text Placeholder 7"/>
          <p:cNvSpPr>
            <a:spLocks noGrp="1"/>
          </p:cNvSpPr>
          <p:nvPr>
            <p:ph type="body" sz="quarter" idx="11"/>
          </p:nvPr>
        </p:nvSpPr>
        <p:spPr>
          <a:xfrm>
            <a:off x="3670300" y="250032"/>
            <a:ext cx="7658100" cy="1600200"/>
          </a:xfrm>
        </p:spPr>
        <p:txBody>
          <a:bodyPr anchor="b">
            <a:noAutofit/>
          </a:bodyPr>
          <a:lstStyle>
            <a:lvl1pPr marL="0" indent="7144">
              <a:buNone/>
              <a:defRPr sz="4800" b="1" cap="small" baseline="0">
                <a:solidFill>
                  <a:schemeClr val="accent6">
                    <a:lumMod val="50000"/>
                  </a:schemeClr>
                </a:solidFill>
              </a:defRPr>
            </a:lvl1pPr>
            <a:lvl2pPr>
              <a:buNone/>
              <a:defRPr/>
            </a:lvl2pPr>
          </a:lstStyle>
          <a:p>
            <a:pPr lvl="0"/>
            <a:r>
              <a:rPr lang="en-US"/>
              <a:t>Click to edit Master text styles</a:t>
            </a:r>
          </a:p>
        </p:txBody>
      </p:sp>
      <p:sp>
        <p:nvSpPr>
          <p:cNvPr id="5" name="Slide Number">
            <a:extLst>
              <a:ext uri="{FF2B5EF4-FFF2-40B4-BE49-F238E27FC236}">
                <a16:creationId xmlns:a16="http://schemas.microsoft.com/office/drawing/2014/main" id="{D63BB300-8A47-75AB-FB23-71F1C89C3852}"/>
              </a:ext>
            </a:extLst>
          </p:cNvPr>
          <p:cNvSpPr txBox="1">
            <a:spLocks noGrp="1"/>
          </p:cNvSpPr>
          <p:nvPr>
            <p:ph type="sldNum" sz="quarter" idx="12"/>
          </p:nvPr>
        </p:nvSpPr>
        <p:spPr>
          <a:xfrm>
            <a:off x="196850" y="6545263"/>
            <a:ext cx="322263" cy="139700"/>
          </a:xfrm>
        </p:spPr>
        <p:txBody>
          <a:bodyPr/>
          <a:lstStyle>
            <a:lvl1pPr>
              <a:defRPr>
                <a:solidFill>
                  <a:srgbClr val="2A2D31"/>
                </a:solidFill>
              </a:defRPr>
            </a:lvl1pPr>
          </a:lstStyle>
          <a:p>
            <a:pPr>
              <a:defRPr/>
            </a:pPr>
            <a:fld id="{140D25CA-FF50-406A-9228-3C16527053E6}" type="slidenum">
              <a:rPr lang="en-US" altLang="en-US"/>
              <a:pPr>
                <a:defRPr/>
              </a:pPr>
              <a:t>‹#›</a:t>
            </a:fld>
            <a:endParaRPr lang="en-US" altLang="en-US"/>
          </a:p>
        </p:txBody>
      </p:sp>
    </p:spTree>
    <p:extLst>
      <p:ext uri="{BB962C8B-B14F-4D97-AF65-F5344CB8AC3E}">
        <p14:creationId xmlns:p14="http://schemas.microsoft.com/office/powerpoint/2010/main" val="161036551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5" name="TextBox 14"/>
          <p:cNvSpPr txBox="1"/>
          <p:nvPr userDrawn="1"/>
        </p:nvSpPr>
        <p:spPr bwMode="white">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p:cNvSpPr>
            <a:spLocks noChangeArrowheads="1"/>
          </p:cNvSpPr>
          <p:nvPr userDrawn="1"/>
        </p:nvSpPr>
        <p:spPr bwMode="white">
          <a:xfrm>
            <a:off x="1225568" y="6245621"/>
            <a:ext cx="2528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Helping our members work together to keep the lights on... today and in the future.</a:t>
            </a:r>
            <a:endParaRPr kumimoji="0" lang="en-US" altLang="en-US" sz="1000" b="0" i="1" u="none" strike="noStrike" cap="none" normalizeH="0" baseline="0">
              <a:ln>
                <a:noFill/>
              </a:ln>
              <a:solidFill>
                <a:schemeClr val="tx1"/>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79313428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225568" y="6245621"/>
            <a:ext cx="2528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Helping our members work together to keep the lights on... today and in the future.</a:t>
            </a:r>
            <a:endParaRPr kumimoji="0" lang="en-US" altLang="en-US" sz="1000" b="0" i="1" u="none" strike="noStrike" cap="none" normalizeH="0" baseline="0">
              <a:ln>
                <a:noFill/>
              </a:ln>
              <a:solidFill>
                <a:schemeClr val="tx1"/>
              </a:solidFill>
              <a:effectLst/>
              <a:latin typeface="Segoe UI Semilight" panose="020B0402040204020203" pitchFamily="34" charset="0"/>
              <a:cs typeface="Segoe UI Semilight" panose="020B0402040204020203" pitchFamily="34" charset="0"/>
            </a:endParaRP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spTree>
    <p:extLst>
      <p:ext uri="{BB962C8B-B14F-4D97-AF65-F5344CB8AC3E}">
        <p14:creationId xmlns:p14="http://schemas.microsoft.com/office/powerpoint/2010/main" val="4054115588"/>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92802131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5FA4E14-5CF3-62CA-B368-C1BFEFACFBCC}"/>
              </a:ext>
            </a:extLst>
          </p:cNvPr>
          <p:cNvSpPr>
            <a:spLocks noGrp="1"/>
          </p:cNvSpPr>
          <p:nvPr>
            <p:ph type="sldNum" sz="quarter" idx="10"/>
          </p:nvPr>
        </p:nvSpPr>
        <p:spPr/>
        <p:txBody>
          <a:bodyPr/>
          <a:lstStyle>
            <a:lvl1pPr>
              <a:defRPr/>
            </a:lvl1pPr>
          </a:lstStyle>
          <a:p>
            <a:pPr>
              <a:defRPr/>
            </a:pPr>
            <a:fld id="{C314A88F-9AAD-47A3-B050-960ADAE2FE81}" type="slidenum">
              <a:rPr lang="en-US" altLang="en-US"/>
              <a:pPr>
                <a:defRPr/>
              </a:pPr>
              <a:t>‹#›</a:t>
            </a:fld>
            <a:endParaRPr lang="en-US" altLang="en-US"/>
          </a:p>
        </p:txBody>
      </p:sp>
    </p:spTree>
    <p:extLst>
      <p:ext uri="{BB962C8B-B14F-4D97-AF65-F5344CB8AC3E}">
        <p14:creationId xmlns:p14="http://schemas.microsoft.com/office/powerpoint/2010/main" val="3135412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42509-68C0-49FF-AA82-087CA2A66798}" type="datetime1">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23935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6EB6DD-A361-4CC5-B004-1A67B5354FCC}" type="datetime1">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2687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368CC8-4543-4B94-B127-FB149B89365B}" type="datetime1">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44980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83952-86B6-4B3D-BEE4-D1F0BB7E5CD1}" type="datetime1">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158088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D5D2B-A981-47A1-8E84-6B02D6902A2F}" type="datetime1">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111505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43C2A93-78AF-43AC-BA3E-AF048F8F711A}" type="datetime1">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147241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463D0A85-342E-47DD-812D-8F3356B6252F}" type="datetime1">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420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1111A6-EEC7-4625-8BEF-9F2A72D46C91}" type="datetime1">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48634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BD5239-85A8-4DA2-9827-8535D43DDDE3}" type="datetime1">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53248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114864500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935987EA-07CF-2BD4-C0CD-973CA1A9F928}"/>
              </a:ext>
            </a:extLst>
          </p:cNvPr>
          <p:cNvSpPr>
            <a:spLocks noGrp="1"/>
          </p:cNvSpPr>
          <p:nvPr>
            <p:ph type="sldNum" sz="quarter" idx="10"/>
          </p:nvPr>
        </p:nvSpPr>
        <p:spPr/>
        <p:txBody>
          <a:bodyPr/>
          <a:lstStyle>
            <a:lvl1pPr>
              <a:defRPr/>
            </a:lvl1pPr>
          </a:lstStyle>
          <a:p>
            <a:pPr>
              <a:defRPr/>
            </a:pPr>
            <a:fld id="{340992D8-D83F-4EBC-9ABE-4F3A0E36FE54}" type="slidenum">
              <a:rPr lang="en-US" altLang="en-US"/>
              <a:pPr>
                <a:defRPr/>
              </a:pPr>
              <a:t>‹#›</a:t>
            </a:fld>
            <a:endParaRPr lang="en-US" altLang="en-US"/>
          </a:p>
        </p:txBody>
      </p:sp>
    </p:spTree>
    <p:extLst>
      <p:ext uri="{BB962C8B-B14F-4D97-AF65-F5344CB8AC3E}">
        <p14:creationId xmlns:p14="http://schemas.microsoft.com/office/powerpoint/2010/main" val="1695101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_White Solid">
    <p:bg>
      <p:bgPr>
        <a:solidFill>
          <a:srgbClr val="F0F2F6"/>
        </a:solidFill>
        <a:effectLst/>
      </p:bgPr>
    </p:bg>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xfrm>
            <a:off x="196851" y="6546850"/>
            <a:ext cx="322351" cy="138500"/>
          </a:xfrm>
          <a:prstGeom prst="rect">
            <a:avLst/>
          </a:prstGeom>
        </p:spPr>
        <p:txBody>
          <a:bodyPr/>
          <a:lstStyle>
            <a:lvl1pPr>
              <a:defRPr b="1">
                <a:solidFill>
                  <a:srgbClr val="4B636F"/>
                </a:solidFill>
                <a:latin typeface="Avenir Next"/>
                <a:ea typeface="Avenir Next"/>
                <a:cs typeface="Avenir Next"/>
                <a:sym typeface="Avenir Next"/>
              </a:defRPr>
            </a:lvl1pPr>
          </a:lstStyle>
          <a:p>
            <a:fld id="{86CB4B4D-7CA3-9044-876B-883B54F8677D}" type="slidenum">
              <a:t>‹#›</a:t>
            </a:fld>
            <a:endParaRPr/>
          </a:p>
        </p:txBody>
      </p:sp>
    </p:spTree>
    <p:extLst>
      <p:ext uri="{BB962C8B-B14F-4D97-AF65-F5344CB8AC3E}">
        <p14:creationId xmlns:p14="http://schemas.microsoft.com/office/powerpoint/2010/main" val="4042934731"/>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EF76-7740-4A84-B559-03B6CB12E4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308720-D265-46EA-8504-7B0987068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0" name="Picture 19">
            <a:extLst>
              <a:ext uri="{FF2B5EF4-FFF2-40B4-BE49-F238E27FC236}">
                <a16:creationId xmlns:a16="http://schemas.microsoft.com/office/drawing/2014/main" id="{1CD444B4-32AA-1840-A641-D4BD943972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1432" y="228944"/>
            <a:ext cx="2317205" cy="640080"/>
          </a:xfrm>
          <a:prstGeom prst="rect">
            <a:avLst/>
          </a:prstGeom>
        </p:spPr>
      </p:pic>
      <p:grpSp>
        <p:nvGrpSpPr>
          <p:cNvPr id="9" name="Group 8">
            <a:extLst>
              <a:ext uri="{FF2B5EF4-FFF2-40B4-BE49-F238E27FC236}">
                <a16:creationId xmlns:a16="http://schemas.microsoft.com/office/drawing/2014/main" id="{CE5C2F06-0947-CC44-BB4D-F3F72BD9989A}"/>
              </a:ext>
            </a:extLst>
          </p:cNvPr>
          <p:cNvGrpSpPr/>
          <p:nvPr userDrawn="1"/>
        </p:nvGrpSpPr>
        <p:grpSpPr>
          <a:xfrm rot="16200000">
            <a:off x="420624" y="5029200"/>
            <a:ext cx="1596887" cy="1602823"/>
            <a:chOff x="357809" y="365125"/>
            <a:chExt cx="1596887" cy="1602823"/>
          </a:xfrm>
        </p:grpSpPr>
        <p:cxnSp>
          <p:nvCxnSpPr>
            <p:cNvPr id="10" name="Straight Connector 9">
              <a:extLst>
                <a:ext uri="{FF2B5EF4-FFF2-40B4-BE49-F238E27FC236}">
                  <a16:creationId xmlns:a16="http://schemas.microsoft.com/office/drawing/2014/main" id="{A3ACE037-62DC-1346-BDB1-4C896250DDC8}"/>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0BDC27-492D-1C41-98A5-0F517EF89170}"/>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4266BC1-409B-D840-B078-7ABB41FF325D}"/>
              </a:ext>
            </a:extLst>
          </p:cNvPr>
          <p:cNvGrpSpPr/>
          <p:nvPr userDrawn="1"/>
        </p:nvGrpSpPr>
        <p:grpSpPr>
          <a:xfrm rot="5400000">
            <a:off x="10177272" y="228600"/>
            <a:ext cx="1596887" cy="1602823"/>
            <a:chOff x="357809" y="365125"/>
            <a:chExt cx="1596887" cy="1602823"/>
          </a:xfrm>
        </p:grpSpPr>
        <p:cxnSp>
          <p:nvCxnSpPr>
            <p:cNvPr id="15" name="Straight Connector 14">
              <a:extLst>
                <a:ext uri="{FF2B5EF4-FFF2-40B4-BE49-F238E27FC236}">
                  <a16:creationId xmlns:a16="http://schemas.microsoft.com/office/drawing/2014/main" id="{FC772701-182B-6040-BE3B-C8719205F30B}"/>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17B4F5-466F-7E43-B9E4-7854F75EAC0E}"/>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 name="Slide Number Placeholder 16">
            <a:extLst>
              <a:ext uri="{FF2B5EF4-FFF2-40B4-BE49-F238E27FC236}">
                <a16:creationId xmlns:a16="http://schemas.microsoft.com/office/drawing/2014/main" id="{76080D42-28FE-4899-9D1D-F67C15D1E479}"/>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23271081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0F2EF0-0C9C-453D-81F5-B6DA3664E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3">
            <a:extLst>
              <a:ext uri="{FF2B5EF4-FFF2-40B4-BE49-F238E27FC236}">
                <a16:creationId xmlns:a16="http://schemas.microsoft.com/office/drawing/2014/main" id="{36FB5054-9A0F-41D0-9639-FB4255401EC7}"/>
              </a:ext>
            </a:extLst>
          </p:cNvPr>
          <p:cNvSpPr>
            <a:spLocks noGrp="1"/>
          </p:cNvSpPr>
          <p:nvPr>
            <p:ph type="title"/>
          </p:nvPr>
        </p:nvSpPr>
        <p:spPr>
          <a:xfrm>
            <a:off x="832104" y="1709928"/>
            <a:ext cx="10515600" cy="2852928"/>
          </a:xfrm>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A8EFC589-A164-411A-9E33-C1601FE4B16E}"/>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1297829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7ED9709-A878-41C3-88A1-8FA5FAC0257C}"/>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872512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Wide 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39127"/>
            <a:ext cx="4206240" cy="5838471"/>
          </a:xfrm>
          <a:solidFill>
            <a:schemeClr val="accent1"/>
          </a:solidFill>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5318760" y="365760"/>
            <a:ext cx="6035040" cy="583847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C207642-C0DB-4DDC-82F0-5B302FAF7F96}"/>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4370041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Narrow 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65760"/>
            <a:ext cx="2560320" cy="5838471"/>
          </a:xfrm>
          <a:solidFill>
            <a:schemeClr val="accent1"/>
          </a:solidFill>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365759"/>
            <a:ext cx="7677912" cy="583847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32D050A-E3B4-4780-A4A8-580CD49FA42B}"/>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3069161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Content Loca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F65AF1-869F-44FA-8121-DE4641F0B8C4}"/>
              </a:ext>
            </a:extLst>
          </p:cNvPr>
          <p:cNvSpPr>
            <a:spLocks noGrp="1"/>
          </p:cNvSpPr>
          <p:nvPr>
            <p:ph type="body" sz="quarter" idx="13"/>
          </p:nvPr>
        </p:nvSpPr>
        <p:spPr>
          <a:xfrm>
            <a:off x="841248" y="365124"/>
            <a:ext cx="2560320" cy="5843016"/>
          </a:xfrm>
          <a:solidFill>
            <a:schemeClr val="accent1"/>
          </a:solidFill>
        </p:spPr>
        <p:txBody>
          <a:bodyPr anchor="ctr" anchorCtr="1"/>
          <a:lstStyle>
            <a:lvl1pPr marL="0" indent="0" algn="r">
              <a:buNone/>
              <a:defRPr/>
            </a:lvl1pPr>
          </a:lstStyle>
          <a:p>
            <a:pPr lvl="0"/>
            <a:r>
              <a:rPr lang="en-US"/>
              <a:t>Click to edit Master text styles</a:t>
            </a:r>
          </a:p>
        </p:txBody>
      </p:sp>
      <p:sp>
        <p:nvSpPr>
          <p:cNvPr id="10" name="Title 9">
            <a:extLst>
              <a:ext uri="{FF2B5EF4-FFF2-40B4-BE49-F238E27FC236}">
                <a16:creationId xmlns:a16="http://schemas.microsoft.com/office/drawing/2014/main" id="{E7266A9F-F7DB-4DA5-99C7-A894EB580F3B}"/>
              </a:ext>
            </a:extLst>
          </p:cNvPr>
          <p:cNvSpPr>
            <a:spLocks noGrp="1"/>
          </p:cNvSpPr>
          <p:nvPr>
            <p:ph type="title"/>
          </p:nvPr>
        </p:nvSpPr>
        <p:spPr>
          <a:xfrm>
            <a:off x="3675888" y="338492"/>
            <a:ext cx="7677912"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89A021A-C0C7-4CE9-AE60-C8E30515E616}"/>
              </a:ext>
            </a:extLst>
          </p:cNvPr>
          <p:cNvSpPr>
            <a:spLocks noGrp="1"/>
          </p:cNvSpPr>
          <p:nvPr>
            <p:ph type="sldNum" sz="quarter" idx="14"/>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839069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F168-BFAF-4BE2-B586-493708551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7140F-3C44-4F08-BA0C-AE26EAFBAD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C751B-14B5-4076-87E7-714ACCF7F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B498D8AF-C8F1-4C74-90F1-A1C275FB7576}"/>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42746812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8409-1C0E-4B7E-956E-473345255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F5D29-C367-43C6-AE79-552FE7100D33}"/>
              </a:ext>
            </a:extLst>
          </p:cNvPr>
          <p:cNvSpPr>
            <a:spLocks noGrp="1"/>
          </p:cNvSpPr>
          <p:nvPr>
            <p:ph type="body" idx="1"/>
          </p:nvPr>
        </p:nvSpPr>
        <p:spPr>
          <a:xfrm>
            <a:off x="839788" y="1681163"/>
            <a:ext cx="5157787"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F26D46-EA97-42CB-8FEC-FCA83846D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135FE-268C-4443-B91F-E810FB09D5D6}"/>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83F9C9-4527-480D-BEF2-B1C1D126AF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DBFA4487-7676-4FBA-911F-128E7E04164A}"/>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8171128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4696E32-EB71-4991-962C-CD7C70B24B1F}"/>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91356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47BA31E6-B03E-9E9F-A1A2-36C03C3CA81E}"/>
              </a:ext>
            </a:extLst>
          </p:cNvPr>
          <p:cNvSpPr>
            <a:spLocks noGrp="1"/>
          </p:cNvSpPr>
          <p:nvPr>
            <p:ph type="sldNum" sz="quarter" idx="10"/>
          </p:nvPr>
        </p:nvSpPr>
        <p:spPr/>
        <p:txBody>
          <a:bodyPr/>
          <a:lstStyle>
            <a:lvl1pPr>
              <a:defRPr/>
            </a:lvl1pPr>
          </a:lstStyle>
          <a:p>
            <a:pPr>
              <a:defRPr/>
            </a:pPr>
            <a:fld id="{02F0C05F-B217-4519-B2DF-6107AD879F46}" type="slidenum">
              <a:rPr lang="en-US" altLang="en-US"/>
              <a:pPr>
                <a:defRPr/>
              </a:pPr>
              <a:t>‹#›</a:t>
            </a:fld>
            <a:endParaRPr lang="en-US" altLang="en-US"/>
          </a:p>
        </p:txBody>
      </p:sp>
    </p:spTree>
    <p:extLst>
      <p:ext uri="{BB962C8B-B14F-4D97-AF65-F5344CB8AC3E}">
        <p14:creationId xmlns:p14="http://schemas.microsoft.com/office/powerpoint/2010/main" val="41614852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a:xfrm>
            <a:off x="838200" y="2766218"/>
            <a:ext cx="10515600" cy="1325563"/>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EB5E0072-0FDB-47A3-95A0-997EDED0D342}"/>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40178770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3236-2650-4002-BBE6-41B807BD12AA}"/>
              </a:ext>
            </a:extLst>
          </p:cNvPr>
          <p:cNvSpPr>
            <a:spLocks noGrp="1"/>
          </p:cNvSpPr>
          <p:nvPr>
            <p:ph type="title"/>
          </p:nvPr>
        </p:nvSpPr>
        <p:spPr>
          <a:xfrm>
            <a:off x="839788" y="457200"/>
            <a:ext cx="3932237" cy="1600200"/>
          </a:xfrm>
        </p:spPr>
        <p:txBody>
          <a:bodyPr anchor="b"/>
          <a:lstStyle>
            <a:lvl1pPr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BE671-D30E-46C1-9CDE-53F14C0F6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ED7911-7434-4F82-A978-77EFE7561C63}"/>
              </a:ext>
            </a:extLst>
          </p:cNvPr>
          <p:cNvSpPr>
            <a:spLocks noGrp="1"/>
          </p:cNvSpPr>
          <p:nvPr>
            <p:ph type="body" sz="half" idx="2"/>
          </p:nvPr>
        </p:nvSpPr>
        <p:spPr>
          <a:xfrm>
            <a:off x="839788" y="2057400"/>
            <a:ext cx="3932237" cy="381158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57D8C-F0A4-4222-9119-FD72633EFB5A}"/>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578498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4D59EE-9CCB-46C2-883D-899D383C32EB}"/>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8815403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F3737B-C2E8-4AD9-80E0-817805DA653C}"/>
              </a:ext>
            </a:extLst>
          </p:cNvPr>
          <p:cNvSpPr/>
          <p:nvPr userDrawn="1"/>
        </p:nvSpPr>
        <p:spPr>
          <a:xfrm>
            <a:off x="0" y="-133170"/>
            <a:ext cx="12192000" cy="3735207"/>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FEF76-7740-4A84-B559-03B6CB12E4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308720-D265-46EA-8504-7B0987068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9ED46CF-28E9-470F-B24C-2146E2B6DEFE}"/>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3A695B70-4F66-49D5-BFC1-E13BF2C952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728" y="6212542"/>
            <a:ext cx="2317205" cy="640080"/>
          </a:xfrm>
          <a:prstGeom prst="rect">
            <a:avLst/>
          </a:prstGeom>
        </p:spPr>
      </p:pic>
    </p:spTree>
    <p:extLst>
      <p:ext uri="{BB962C8B-B14F-4D97-AF65-F5344CB8AC3E}">
        <p14:creationId xmlns:p14="http://schemas.microsoft.com/office/powerpoint/2010/main" val="31498748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F074CD-1879-4ADB-9911-92F0CA98D233}"/>
              </a:ext>
            </a:extLst>
          </p:cNvPr>
          <p:cNvSpPr/>
          <p:nvPr userDrawn="1"/>
        </p:nvSpPr>
        <p:spPr>
          <a:xfrm>
            <a:off x="0" y="-26634"/>
            <a:ext cx="12192000" cy="4589463"/>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20383-B215-43DD-810C-CF4AC98E0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0F2EF0-0C9C-453D-81F5-B6DA3664E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80795B3B-079B-4DB2-BF96-B6BA9C66E0B2}"/>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E4EE6AB2-13D1-44A7-BD32-003F686978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39625235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D540945-0800-4E44-B67C-73F375BD2D29}"/>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38448838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reserve="1">
  <p:cSld name="Wide Title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88436F-BCDF-4434-9B2B-B1F542CD2B29}"/>
              </a:ext>
            </a:extLst>
          </p:cNvPr>
          <p:cNvSpPr/>
          <p:nvPr userDrawn="1"/>
        </p:nvSpPr>
        <p:spPr>
          <a:xfrm>
            <a:off x="0" y="0"/>
            <a:ext cx="514904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65760"/>
            <a:ext cx="4206240" cy="5838471"/>
          </a:xfrm>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5318760" y="365760"/>
            <a:ext cx="6035040" cy="583847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C08D8EC-BCD9-4B16-A75A-884C28B9F3BB}"/>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D6F290BB-F90B-49F6-9313-6B0D559938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240" y="6302238"/>
            <a:ext cx="1398450" cy="457200"/>
          </a:xfrm>
          <a:prstGeom prst="rect">
            <a:avLst/>
          </a:prstGeom>
        </p:spPr>
      </p:pic>
    </p:spTree>
    <p:extLst>
      <p:ext uri="{BB962C8B-B14F-4D97-AF65-F5344CB8AC3E}">
        <p14:creationId xmlns:p14="http://schemas.microsoft.com/office/powerpoint/2010/main" val="8196754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reserve="1">
  <p:cSld name="Narrow Title With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F458B-8E83-4B41-BFF9-0DA55FF99E4C}"/>
              </a:ext>
            </a:extLst>
          </p:cNvPr>
          <p:cNvSpPr/>
          <p:nvPr userDrawn="1"/>
        </p:nvSpPr>
        <p:spPr>
          <a:xfrm>
            <a:off x="1" y="0"/>
            <a:ext cx="3581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65760"/>
            <a:ext cx="2560320" cy="5838471"/>
          </a:xfrm>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365759"/>
            <a:ext cx="7677912" cy="583847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AFFC42F-0574-4936-AB4B-B474CE9A6CC9}"/>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D950ED83-CB0F-4E29-9665-477C5FA5D1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240" y="6302238"/>
            <a:ext cx="1398450" cy="457200"/>
          </a:xfrm>
          <a:prstGeom prst="rect">
            <a:avLst/>
          </a:prstGeom>
        </p:spPr>
      </p:pic>
    </p:spTree>
    <p:extLst>
      <p:ext uri="{BB962C8B-B14F-4D97-AF65-F5344CB8AC3E}">
        <p14:creationId xmlns:p14="http://schemas.microsoft.com/office/powerpoint/2010/main" val="10459403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Content Loc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A0808B-9282-4891-82B5-82C58E08C1AF}"/>
              </a:ext>
            </a:extLst>
          </p:cNvPr>
          <p:cNvSpPr/>
          <p:nvPr userDrawn="1"/>
        </p:nvSpPr>
        <p:spPr>
          <a:xfrm>
            <a:off x="1" y="0"/>
            <a:ext cx="3581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F65AF1-869F-44FA-8121-DE4641F0B8C4}"/>
              </a:ext>
            </a:extLst>
          </p:cNvPr>
          <p:cNvSpPr>
            <a:spLocks noGrp="1"/>
          </p:cNvSpPr>
          <p:nvPr>
            <p:ph type="body" sz="quarter" idx="13"/>
          </p:nvPr>
        </p:nvSpPr>
        <p:spPr>
          <a:xfrm>
            <a:off x="841248" y="320737"/>
            <a:ext cx="2560320" cy="5843016"/>
          </a:xfrm>
        </p:spPr>
        <p:txBody>
          <a:bodyPr anchor="ctr" anchorCtr="1"/>
          <a:lstStyle>
            <a:lvl1pPr marL="0" indent="0" algn="r">
              <a:buNone/>
              <a:defRPr>
                <a:solidFill>
                  <a:schemeClr val="bg1"/>
                </a:solidFill>
              </a:defRPr>
            </a:lvl1pPr>
          </a:lstStyle>
          <a:p>
            <a:pPr lvl="0"/>
            <a:r>
              <a:rPr lang="en-US"/>
              <a:t>Click to edit Master text styles</a:t>
            </a:r>
          </a:p>
        </p:txBody>
      </p:sp>
      <p:sp>
        <p:nvSpPr>
          <p:cNvPr id="10" name="Title 9">
            <a:extLst>
              <a:ext uri="{FF2B5EF4-FFF2-40B4-BE49-F238E27FC236}">
                <a16:creationId xmlns:a16="http://schemas.microsoft.com/office/drawing/2014/main" id="{E7266A9F-F7DB-4DA5-99C7-A894EB580F3B}"/>
              </a:ext>
            </a:extLst>
          </p:cNvPr>
          <p:cNvSpPr>
            <a:spLocks noGrp="1"/>
          </p:cNvSpPr>
          <p:nvPr>
            <p:ph type="title"/>
          </p:nvPr>
        </p:nvSpPr>
        <p:spPr>
          <a:xfrm>
            <a:off x="3675888" y="338492"/>
            <a:ext cx="7677912" cy="1325563"/>
          </a:xfrm>
        </p:spPr>
        <p:txBody>
          <a:bodyPr/>
          <a:lstStyle>
            <a:lvl1pPr>
              <a:defRPr>
                <a:solidFill>
                  <a:schemeClr val="tx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C87396D0-C099-4B8B-BA01-23176FC292B6}"/>
              </a:ext>
            </a:extLst>
          </p:cNvPr>
          <p:cNvSpPr>
            <a:spLocks noGrp="1"/>
          </p:cNvSpPr>
          <p:nvPr>
            <p:ph type="sldNum" sz="quarter" idx="15"/>
          </p:nvPr>
        </p:nvSpPr>
        <p:spPr/>
        <p:txBody>
          <a:bodyPr/>
          <a:lstStyle/>
          <a:p>
            <a:fld id="{26A52B71-7D07-4CF5-A8D5-1C4F79F1E808}" type="slidenum">
              <a:rPr lang="en-US" smtClean="0"/>
              <a:t>‹#›</a:t>
            </a:fld>
            <a:endParaRPr lang="en-US"/>
          </a:p>
        </p:txBody>
      </p:sp>
      <p:pic>
        <p:nvPicPr>
          <p:cNvPr id="11" name="Picture 10">
            <a:extLst>
              <a:ext uri="{FF2B5EF4-FFF2-40B4-BE49-F238E27FC236}">
                <a16:creationId xmlns:a16="http://schemas.microsoft.com/office/drawing/2014/main" id="{DCC6262A-E150-4E12-B339-94CEBEC85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240" y="6302238"/>
            <a:ext cx="1398450" cy="457200"/>
          </a:xfrm>
          <a:prstGeom prst="rect">
            <a:avLst/>
          </a:prstGeom>
        </p:spPr>
      </p:pic>
    </p:spTree>
    <p:extLst>
      <p:ext uri="{BB962C8B-B14F-4D97-AF65-F5344CB8AC3E}">
        <p14:creationId xmlns:p14="http://schemas.microsoft.com/office/powerpoint/2010/main" val="13577651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F168-BFAF-4BE2-B586-493708551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7140F-3C44-4F08-BA0C-AE26EAFBAD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C751B-14B5-4076-87E7-714ACCF7F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4F81D53-382D-41A1-8431-56FA56596B92}"/>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414959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5.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1">
          <a:gsLst>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41E7-D071-CEDD-54D6-ABAB4EB27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8901F996-190E-3A3D-3C19-FEAC61A5FF7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4">
            <a:extLst>
              <a:ext uri="{FF2B5EF4-FFF2-40B4-BE49-F238E27FC236}">
                <a16:creationId xmlns:a16="http://schemas.microsoft.com/office/drawing/2014/main" id="{1DCBA47F-6A93-B4CF-BE26-506AE10458EC}"/>
              </a:ext>
            </a:extLst>
          </p:cNvPr>
          <p:cNvSpPr>
            <a:spLocks noGrp="1"/>
          </p:cNvSpPr>
          <p:nvPr>
            <p:ph type="sldNum" sz="quarter" idx="4"/>
          </p:nvPr>
        </p:nvSpPr>
        <p:spPr>
          <a:xfrm>
            <a:off x="11187113" y="6357938"/>
            <a:ext cx="5635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9545B86-5946-44C4-96CF-91AD74D52DAC}" type="slidenum">
              <a:rPr lang="en-US" altLang="en-US"/>
              <a:pPr>
                <a:defRPr/>
              </a:pPr>
              <a:t>‹#›</a:t>
            </a:fld>
            <a:endParaRPr lang="en-US" altLang="en-US"/>
          </a:p>
        </p:txBody>
      </p:sp>
      <p:pic>
        <p:nvPicPr>
          <p:cNvPr id="1029" name="Picture 8">
            <a:extLst>
              <a:ext uri="{FF2B5EF4-FFF2-40B4-BE49-F238E27FC236}">
                <a16:creationId xmlns:a16="http://schemas.microsoft.com/office/drawing/2014/main" id="{00C5BB42-CA9C-82BB-D2D1-424CE8039A8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363" y="6176963"/>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5">
            <a:extLst>
              <a:ext uri="{FF2B5EF4-FFF2-40B4-BE49-F238E27FC236}">
                <a16:creationId xmlns:a16="http://schemas.microsoft.com/office/drawing/2014/main" id="{232F7887-18E9-E12B-39E7-22978630050B}"/>
              </a:ext>
            </a:extLst>
          </p:cNvPr>
          <p:cNvGrpSpPr>
            <a:grpSpLocks/>
          </p:cNvGrpSpPr>
          <p:nvPr userDrawn="1"/>
        </p:nvGrpSpPr>
        <p:grpSpPr bwMode="auto">
          <a:xfrm>
            <a:off x="420688" y="228600"/>
            <a:ext cx="1597025" cy="1603375"/>
            <a:chOff x="457200" y="182880"/>
            <a:chExt cx="1596887" cy="1602823"/>
          </a:xfrm>
        </p:grpSpPr>
        <p:cxnSp>
          <p:nvCxnSpPr>
            <p:cNvPr id="11" name="Straight Connector 10">
              <a:extLst>
                <a:ext uri="{FF2B5EF4-FFF2-40B4-BE49-F238E27FC236}">
                  <a16:creationId xmlns:a16="http://schemas.microsoft.com/office/drawing/2014/main" id="{FB1AFB2C-E0B3-566B-AC71-92A7BBCD47C9}"/>
                </a:ext>
              </a:extLst>
            </p:cNvPr>
            <p:cNvCxnSpPr/>
            <p:nvPr userDrawn="1"/>
          </p:nvCxnSpPr>
          <p:spPr>
            <a:xfrm>
              <a:off x="457200" y="182880"/>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71B240-485E-DA67-00A6-DEE7E68D7E08}"/>
                </a:ext>
              </a:extLst>
            </p:cNvPr>
            <p:cNvCxnSpPr>
              <a:cxnSpLocks/>
            </p:cNvCxnSpPr>
            <p:nvPr userDrawn="1"/>
          </p:nvCxnSpPr>
          <p:spPr>
            <a:xfrm flipH="1">
              <a:off x="457200" y="182880"/>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31" name="Group 12">
            <a:extLst>
              <a:ext uri="{FF2B5EF4-FFF2-40B4-BE49-F238E27FC236}">
                <a16:creationId xmlns:a16="http://schemas.microsoft.com/office/drawing/2014/main" id="{9AADD1E4-26F5-AA52-7770-3F1D771D820E}"/>
              </a:ext>
            </a:extLst>
          </p:cNvPr>
          <p:cNvGrpSpPr>
            <a:grpSpLocks/>
          </p:cNvGrpSpPr>
          <p:nvPr userDrawn="1"/>
        </p:nvGrpSpPr>
        <p:grpSpPr bwMode="auto">
          <a:xfrm rot="10800000">
            <a:off x="10177463" y="5029200"/>
            <a:ext cx="1597025" cy="1603375"/>
            <a:chOff x="357809" y="365125"/>
            <a:chExt cx="1596887" cy="1602823"/>
          </a:xfrm>
        </p:grpSpPr>
        <p:cxnSp>
          <p:nvCxnSpPr>
            <p:cNvPr id="15" name="Straight Connector 14">
              <a:extLst>
                <a:ext uri="{FF2B5EF4-FFF2-40B4-BE49-F238E27FC236}">
                  <a16:creationId xmlns:a16="http://schemas.microsoft.com/office/drawing/2014/main" id="{BAC2C450-EECF-3718-D665-CF1E27D0AF4A}"/>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D2299A-1F7C-A5F2-2F8D-50DEC2B72510}"/>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2631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25" r:id="rId13"/>
  </p:sldLayoutIdLst>
  <p:hf hdr="0" ftr="0" dt="0"/>
  <p:txStyles>
    <p:titleStyle>
      <a:lvl1pPr algn="l" rtl="0" eaLnBrk="0" fontAlgn="base" hangingPunct="0">
        <a:lnSpc>
          <a:spcPct val="90000"/>
        </a:lnSpc>
        <a:spcBef>
          <a:spcPct val="0"/>
        </a:spcBef>
        <a:spcAft>
          <a:spcPct val="0"/>
        </a:spcAft>
        <a:defRPr sz="5400" b="1" kern="1200" cap="small" spc="-150">
          <a:solidFill>
            <a:schemeClr val="tx1"/>
          </a:solidFill>
          <a:latin typeface="+mj-lt"/>
          <a:ea typeface="+mj-ea"/>
          <a:cs typeface="+mj-cs"/>
        </a:defRPr>
      </a:lvl1pPr>
      <a:lvl2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2pPr>
      <a:lvl3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3pPr>
      <a:lvl4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4pPr>
      <a:lvl5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5pPr>
      <a:lvl6pPr marL="457200" algn="l" rtl="0" fontAlgn="base">
        <a:lnSpc>
          <a:spcPct val="90000"/>
        </a:lnSpc>
        <a:spcBef>
          <a:spcPct val="0"/>
        </a:spcBef>
        <a:spcAft>
          <a:spcPct val="0"/>
        </a:spcAft>
        <a:defRPr sz="5400" b="1">
          <a:solidFill>
            <a:schemeClr val="tx1"/>
          </a:solidFill>
          <a:latin typeface="Nirmala UI" panose="020B0502040204020203" pitchFamily="34" charset="0"/>
        </a:defRPr>
      </a:lvl6pPr>
      <a:lvl7pPr marL="914400" algn="l" rtl="0" fontAlgn="base">
        <a:lnSpc>
          <a:spcPct val="90000"/>
        </a:lnSpc>
        <a:spcBef>
          <a:spcPct val="0"/>
        </a:spcBef>
        <a:spcAft>
          <a:spcPct val="0"/>
        </a:spcAft>
        <a:defRPr sz="5400" b="1">
          <a:solidFill>
            <a:schemeClr val="tx1"/>
          </a:solidFill>
          <a:latin typeface="Nirmala UI" panose="020B0502040204020203" pitchFamily="34" charset="0"/>
        </a:defRPr>
      </a:lvl7pPr>
      <a:lvl8pPr marL="1371600" algn="l" rtl="0" fontAlgn="base">
        <a:lnSpc>
          <a:spcPct val="90000"/>
        </a:lnSpc>
        <a:spcBef>
          <a:spcPct val="0"/>
        </a:spcBef>
        <a:spcAft>
          <a:spcPct val="0"/>
        </a:spcAft>
        <a:defRPr sz="5400" b="1">
          <a:solidFill>
            <a:schemeClr val="tx1"/>
          </a:solidFill>
          <a:latin typeface="Nirmala UI" panose="020B0502040204020203" pitchFamily="34" charset="0"/>
        </a:defRPr>
      </a:lvl8pPr>
      <a:lvl9pPr marL="1828800" algn="l" rtl="0" fontAlgn="base">
        <a:lnSpc>
          <a:spcPct val="90000"/>
        </a:lnSpc>
        <a:spcBef>
          <a:spcPct val="0"/>
        </a:spcBef>
        <a:spcAft>
          <a:spcPct val="0"/>
        </a:spcAft>
        <a:defRPr sz="5400" b="1">
          <a:solidFill>
            <a:schemeClr val="tx1"/>
          </a:solidFill>
          <a:latin typeface="Nirmala UI" panose="020B0502040204020203" pitchFamily="34" charset="0"/>
        </a:defRPr>
      </a:lvl9pPr>
    </p:titleStyle>
    <p:bodyStyle>
      <a:lvl1pPr marL="228600" indent="-228600" algn="l" rtl="0" eaLnBrk="0" fontAlgn="base" hangingPunct="0">
        <a:spcBef>
          <a:spcPts val="1000"/>
        </a:spcBef>
        <a:spcAft>
          <a:spcPct val="0"/>
        </a:spcAft>
        <a:buFont typeface="Bahnschrift SemiLight Condensed" panose="020B0502040204020203" pitchFamily="34" charset="0"/>
        <a:buChar char="»"/>
        <a:defRPr sz="2800" kern="1200">
          <a:solidFill>
            <a:schemeClr val="tx1"/>
          </a:solidFill>
          <a:latin typeface="+mn-lt"/>
          <a:ea typeface="+mn-ea"/>
          <a:cs typeface="+mn-cs"/>
        </a:defRPr>
      </a:lvl1pPr>
      <a:lvl2pPr marL="685800" indent="-228600" algn="l" rtl="0" eaLnBrk="0" fontAlgn="base" hangingPunct="0">
        <a:spcBef>
          <a:spcPts val="1000"/>
        </a:spcBef>
        <a:spcAft>
          <a:spcPct val="0"/>
        </a:spcAft>
        <a:buFont typeface="Symbol" panose="05050102010706020507" pitchFamily="18" charset="2"/>
        <a:buChar char="-"/>
        <a:defRPr sz="2400" kern="1200">
          <a:solidFill>
            <a:schemeClr val="tx1"/>
          </a:solidFill>
          <a:latin typeface="+mn-lt"/>
          <a:ea typeface="+mn-ea"/>
          <a:cs typeface="+mn-cs"/>
        </a:defRPr>
      </a:lvl2pPr>
      <a:lvl3pPr marL="1143000" indent="-228600" algn="l" rtl="0" eaLnBrk="0" fontAlgn="base" hangingPunct="0">
        <a:spcBef>
          <a:spcPts val="1000"/>
        </a:spcBef>
        <a:spcAft>
          <a:spcPct val="0"/>
        </a:spcAft>
        <a:buFont typeface="Bahnschrift SemiLight Condensed" panose="020B0502040204020203" pitchFamily="34" charset="0"/>
        <a:buChar char="&gt;"/>
        <a:defRPr sz="2000" kern="1200">
          <a:solidFill>
            <a:schemeClr val="tx1"/>
          </a:solidFill>
          <a:latin typeface="+mn-lt"/>
          <a:ea typeface="+mn-ea"/>
          <a:cs typeface="+mn-cs"/>
        </a:defRPr>
      </a:lvl3pPr>
      <a:lvl4pPr marL="1371600" algn="l" rtl="0" eaLnBrk="0" fontAlgn="base" hangingPunct="0">
        <a:spcBef>
          <a:spcPts val="1000"/>
        </a:spcBef>
        <a:spcAft>
          <a:spcPct val="0"/>
        </a:spcAft>
        <a:defRPr i="1" kern="1200">
          <a:solidFill>
            <a:schemeClr val="tx1"/>
          </a:solidFill>
          <a:latin typeface="+mn-lt"/>
          <a:ea typeface="+mn-ea"/>
          <a:cs typeface="+mn-cs"/>
        </a:defRPr>
      </a:lvl4pPr>
      <a:lvl5pPr marL="2057400" indent="-228600" algn="l" rtl="0" eaLnBrk="0" fontAlgn="base" hangingPunct="0">
        <a:spcBef>
          <a:spcPts val="1000"/>
        </a:spcBef>
        <a:spcAft>
          <a:spcPct val="0"/>
        </a:spcAft>
        <a:buFont typeface="Bahnschrift SemiLight Condensed" panose="020B0502040204020203"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rgbClr val="F1F5F9"/>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7F8B45-CAF6-464B-88C9-09581D4BB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74183D-60F7-4DAC-B18D-091FD9316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00C2D1D-35E9-48DE-A89E-504D356ACFAB}"/>
              </a:ext>
            </a:extLst>
          </p:cNvPr>
          <p:cNvSpPr>
            <a:spLocks noGrp="1"/>
          </p:cNvSpPr>
          <p:nvPr>
            <p:ph type="sldNum" sz="quarter" idx="4"/>
          </p:nvPr>
        </p:nvSpPr>
        <p:spPr>
          <a:xfrm>
            <a:off x="11388699" y="6287556"/>
            <a:ext cx="5642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5878E-C31F-4433-9021-DC953B06993D}" type="slidenum">
              <a:rPr lang="en-US" smtClean="0"/>
              <a:t>‹#›</a:t>
            </a:fld>
            <a:endParaRPr lang="en-US"/>
          </a:p>
        </p:txBody>
      </p:sp>
      <p:pic>
        <p:nvPicPr>
          <p:cNvPr id="9" name="Picture 8">
            <a:extLst>
              <a:ext uri="{FF2B5EF4-FFF2-40B4-BE49-F238E27FC236}">
                <a16:creationId xmlns:a16="http://schemas.microsoft.com/office/drawing/2014/main" id="{B56E5780-13CA-7B4A-B69C-7F969AF477A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204197" y="6026732"/>
            <a:ext cx="641441" cy="652335"/>
          </a:xfrm>
          <a:prstGeom prst="rect">
            <a:avLst/>
          </a:prstGeom>
        </p:spPr>
      </p:pic>
      <p:grpSp>
        <p:nvGrpSpPr>
          <p:cNvPr id="6" name="Group 5">
            <a:extLst>
              <a:ext uri="{FF2B5EF4-FFF2-40B4-BE49-F238E27FC236}">
                <a16:creationId xmlns:a16="http://schemas.microsoft.com/office/drawing/2014/main" id="{050A44DB-EC4B-4B7E-AAB4-E9ADDE1BB253}"/>
              </a:ext>
            </a:extLst>
          </p:cNvPr>
          <p:cNvGrpSpPr/>
          <p:nvPr userDrawn="1"/>
        </p:nvGrpSpPr>
        <p:grpSpPr>
          <a:xfrm>
            <a:off x="206997" y="222802"/>
            <a:ext cx="1596887" cy="1602823"/>
            <a:chOff x="457200" y="182880"/>
            <a:chExt cx="1596887" cy="1602823"/>
          </a:xfrm>
        </p:grpSpPr>
        <p:cxnSp>
          <p:nvCxnSpPr>
            <p:cNvPr id="11" name="Straight Connector 10">
              <a:extLst>
                <a:ext uri="{FF2B5EF4-FFF2-40B4-BE49-F238E27FC236}">
                  <a16:creationId xmlns:a16="http://schemas.microsoft.com/office/drawing/2014/main" id="{CB38A4D3-E4FD-7C45-8E62-E4C682931326}"/>
                </a:ext>
              </a:extLst>
            </p:cNvPr>
            <p:cNvCxnSpPr/>
            <p:nvPr userDrawn="1"/>
          </p:nvCxnSpPr>
          <p:spPr>
            <a:xfrm>
              <a:off x="457200" y="182880"/>
              <a:ext cx="0" cy="1602823"/>
            </a:xfrm>
            <a:prstGeom prst="line">
              <a:avLst/>
            </a:prstGeom>
            <a:ln w="19050">
              <a:solidFill>
                <a:srgbClr val="197EA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0E13DA-2C4E-D748-AA3D-016F576BF465}"/>
                </a:ext>
              </a:extLst>
            </p:cNvPr>
            <p:cNvCxnSpPr>
              <a:cxnSpLocks/>
            </p:cNvCxnSpPr>
            <p:nvPr userDrawn="1"/>
          </p:nvCxnSpPr>
          <p:spPr>
            <a:xfrm flipH="1">
              <a:off x="457200" y="182880"/>
              <a:ext cx="1596887" cy="0"/>
            </a:xfrm>
            <a:prstGeom prst="line">
              <a:avLst/>
            </a:prstGeom>
            <a:ln w="19050">
              <a:solidFill>
                <a:srgbClr val="197EAA"/>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37916026-43A1-1246-8EAC-C7AD072D9C40}"/>
              </a:ext>
            </a:extLst>
          </p:cNvPr>
          <p:cNvGrpSpPr/>
          <p:nvPr userDrawn="1"/>
        </p:nvGrpSpPr>
        <p:grpSpPr>
          <a:xfrm rot="10800000">
            <a:off x="10390915" y="5079382"/>
            <a:ext cx="1596887" cy="1602823"/>
            <a:chOff x="357809" y="365125"/>
            <a:chExt cx="1596887" cy="1602823"/>
          </a:xfrm>
        </p:grpSpPr>
        <p:cxnSp>
          <p:nvCxnSpPr>
            <p:cNvPr id="15" name="Straight Connector 14">
              <a:extLst>
                <a:ext uri="{FF2B5EF4-FFF2-40B4-BE49-F238E27FC236}">
                  <a16:creationId xmlns:a16="http://schemas.microsoft.com/office/drawing/2014/main" id="{2878FCBC-5D9F-5543-9B6E-8741681D9E69}"/>
                </a:ext>
              </a:extLst>
            </p:cNvPr>
            <p:cNvCxnSpPr/>
            <p:nvPr userDrawn="1"/>
          </p:nvCxnSpPr>
          <p:spPr>
            <a:xfrm>
              <a:off x="357809" y="365125"/>
              <a:ext cx="0" cy="1602823"/>
            </a:xfrm>
            <a:prstGeom prst="line">
              <a:avLst/>
            </a:prstGeom>
            <a:ln w="19050">
              <a:solidFill>
                <a:srgbClr val="197E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5700BF-5C46-0A48-8447-104C76F25C91}"/>
                </a:ext>
              </a:extLst>
            </p:cNvPr>
            <p:cNvCxnSpPr>
              <a:cxnSpLocks/>
            </p:cNvCxnSpPr>
            <p:nvPr userDrawn="1"/>
          </p:nvCxnSpPr>
          <p:spPr>
            <a:xfrm flipH="1">
              <a:off x="357809" y="365125"/>
              <a:ext cx="1596887" cy="0"/>
            </a:xfrm>
            <a:prstGeom prst="line">
              <a:avLst/>
            </a:prstGeom>
            <a:ln w="19050">
              <a:solidFill>
                <a:srgbClr val="197EA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709980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hdr="0" ftr="0" dt="0"/>
  <p:txStyles>
    <p:titleStyle>
      <a:lvl1pPr algn="l" defTabSz="914400" rtl="0" eaLnBrk="1" latinLnBrk="0" hangingPunct="1">
        <a:lnSpc>
          <a:spcPct val="90000"/>
        </a:lnSpc>
        <a:spcBef>
          <a:spcPct val="0"/>
        </a:spcBef>
        <a:buNone/>
        <a:defRPr sz="4400" b="1" kern="1200">
          <a:solidFill>
            <a:srgbClr val="204150"/>
          </a:solidFill>
          <a:effectLst/>
          <a:latin typeface="+mj-lt"/>
          <a:ea typeface="+mj-ea"/>
          <a:cs typeface="+mj-cs"/>
        </a:defRPr>
      </a:lvl1pPr>
    </p:titleStyle>
    <p:bodyStyle>
      <a:lvl1pPr marL="228600" indent="-228600" algn="l" defTabSz="914400" rtl="0" eaLnBrk="1" latinLnBrk="0" hangingPunct="1">
        <a:lnSpc>
          <a:spcPct val="100000"/>
        </a:lnSpc>
        <a:spcBef>
          <a:spcPts val="1000"/>
        </a:spcBef>
        <a:buFont typeface="Bahnschrift SemiLight Condensed"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Bahnschrift SemiLight Condensed"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Bahnschrift SemiLight Condensed"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Bahnschrift SemiLight Condensed" panose="020B0502040204020203"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Bahnschrift SemiLight Condensed"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gradFill rotWithShape="1">
          <a:gsLst>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grpSp>
        <p:nvGrpSpPr>
          <p:cNvPr id="4098" name="Group 6">
            <a:extLst>
              <a:ext uri="{FF2B5EF4-FFF2-40B4-BE49-F238E27FC236}">
                <a16:creationId xmlns:a16="http://schemas.microsoft.com/office/drawing/2014/main" id="{AF0305B1-85E5-DB55-99FE-2D37E09F5673}"/>
              </a:ext>
            </a:extLst>
          </p:cNvPr>
          <p:cNvGrpSpPr>
            <a:grpSpLocks/>
          </p:cNvGrpSpPr>
          <p:nvPr/>
        </p:nvGrpSpPr>
        <p:grpSpPr bwMode="auto">
          <a:xfrm>
            <a:off x="150813" y="0"/>
            <a:ext cx="2436812" cy="6858000"/>
            <a:chOff x="1320800" y="0"/>
            <a:chExt cx="2436813" cy="6858001"/>
          </a:xfrm>
        </p:grpSpPr>
        <p:sp>
          <p:nvSpPr>
            <p:cNvPr id="4103" name="Freeform 6">
              <a:extLst>
                <a:ext uri="{FF2B5EF4-FFF2-40B4-BE49-F238E27FC236}">
                  <a16:creationId xmlns:a16="http://schemas.microsoft.com/office/drawing/2014/main" id="{750DB4FA-1B70-AE76-93F3-8C2360B50B32}"/>
                </a:ext>
              </a:extLst>
            </p:cNvPr>
            <p:cNvSpPr>
              <a:spLocks/>
            </p:cNvSpPr>
            <p:nvPr/>
          </p:nvSpPr>
          <p:spPr bwMode="auto">
            <a:xfrm>
              <a:off x="1627188" y="0"/>
              <a:ext cx="1122363" cy="5329238"/>
            </a:xfrm>
            <a:custGeom>
              <a:avLst/>
              <a:gdLst>
                <a:gd name="T0" fmla="*/ 0 w 707"/>
                <a:gd name="T1" fmla="*/ 2147483646 h 3357"/>
                <a:gd name="T2" fmla="*/ 2147483646 w 707"/>
                <a:gd name="T3" fmla="*/ 2147483646 h 3357"/>
                <a:gd name="T4" fmla="*/ 2147483646 w 707"/>
                <a:gd name="T5" fmla="*/ 0 h 3357"/>
                <a:gd name="T6" fmla="*/ 2147483646 w 707"/>
                <a:gd name="T7" fmla="*/ 0 h 3357"/>
                <a:gd name="T8" fmla="*/ 0 w 707"/>
                <a:gd name="T9" fmla="*/ 2147483646 h 3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F2821311-EA23-3305-BE71-E1F30F97B345}"/>
                </a:ext>
              </a:extLst>
            </p:cNvPr>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16:creationId xmlns:a16="http://schemas.microsoft.com/office/drawing/2014/main" id="{73371D42-0D5B-F5A9-CAF5-DBE47696E747}"/>
                </a:ext>
              </a:extLst>
            </p:cNvPr>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16:creationId xmlns:a16="http://schemas.microsoft.com/office/drawing/2014/main" id="{1488D404-360C-4D88-247D-70D8F22E1C85}"/>
                </a:ext>
              </a:extLst>
            </p:cNvPr>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7A8E85AD-5F82-7F20-968B-04D22FA52D1C}"/>
                </a:ext>
              </a:extLst>
            </p:cNvPr>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16:creationId xmlns:a16="http://schemas.microsoft.com/office/drawing/2014/main" id="{0C6D4AFA-5397-4573-549B-6A42E3290203}"/>
                </a:ext>
              </a:extLst>
            </p:cNvPr>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a:extLst>
              <a:ext uri="{FF2B5EF4-FFF2-40B4-BE49-F238E27FC236}">
                <a16:creationId xmlns:a16="http://schemas.microsoft.com/office/drawing/2014/main" id="{79F3686B-236F-1EFF-F885-D7BE782562B6}"/>
              </a:ext>
            </a:extLst>
          </p:cNvPr>
          <p:cNvSpPr>
            <a:spLocks noGrp="1"/>
          </p:cNvSpPr>
          <p:nvPr>
            <p:ph type="title"/>
          </p:nvPr>
        </p:nvSpPr>
        <p:spPr>
          <a:xfrm>
            <a:off x="1484313" y="685800"/>
            <a:ext cx="10018712" cy="1752600"/>
          </a:xfrm>
          <a:prstGeom prst="rect">
            <a:avLst/>
          </a:prstGeom>
          <a:effectLst/>
        </p:spPr>
        <p:txBody>
          <a:bodyPr vert="horz" lIns="91440" tIns="45720" rIns="91440" bIns="45720" rtlCol="0" anchor="ctr">
            <a:normAutofit/>
          </a:bodyPr>
          <a:lstStyle/>
          <a:p>
            <a:r>
              <a:rPr lang="en-US"/>
              <a:t>Click to edit Master title style</a:t>
            </a:r>
          </a:p>
        </p:txBody>
      </p:sp>
      <p:sp>
        <p:nvSpPr>
          <p:cNvPr id="4100" name="Text Placeholder 2">
            <a:extLst>
              <a:ext uri="{FF2B5EF4-FFF2-40B4-BE49-F238E27FC236}">
                <a16:creationId xmlns:a16="http://schemas.microsoft.com/office/drawing/2014/main" id="{7160BE07-B763-68B6-447F-2DF236199B42}"/>
              </a:ext>
            </a:extLst>
          </p:cNvPr>
          <p:cNvSpPr>
            <a:spLocks noGrp="1"/>
          </p:cNvSpPr>
          <p:nvPr>
            <p:ph type="body" idx="1"/>
          </p:nvPr>
        </p:nvSpPr>
        <p:spPr bwMode="auto">
          <a:xfrm>
            <a:off x="1484313" y="2667000"/>
            <a:ext cx="100187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DCA2D8C9-C83C-F85E-D371-016AA24BC10B}"/>
              </a:ext>
            </a:extLst>
          </p:cNvPr>
          <p:cNvSpPr>
            <a:spLocks noGrp="1"/>
          </p:cNvSpPr>
          <p:nvPr>
            <p:ph type="sldNum" sz="quarter" idx="4"/>
          </p:nvPr>
        </p:nvSpPr>
        <p:spPr>
          <a:xfrm>
            <a:off x="11182350" y="6354763"/>
            <a:ext cx="5524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fld id="{26AA41B1-C8E8-4E50-A3A4-2D85338801C3}" type="slidenum">
              <a:rPr lang="en-US" altLang="en-US"/>
              <a:pPr>
                <a:defRPr/>
              </a:pPr>
              <a:t>‹#›</a:t>
            </a:fld>
            <a:endParaRPr lang="en-US" altLang="en-US"/>
          </a:p>
        </p:txBody>
      </p:sp>
      <p:pic>
        <p:nvPicPr>
          <p:cNvPr id="4102" name="Picture 13">
            <a:extLst>
              <a:ext uri="{FF2B5EF4-FFF2-40B4-BE49-F238E27FC236}">
                <a16:creationId xmlns:a16="http://schemas.microsoft.com/office/drawing/2014/main" id="{505171EF-6DB3-7E6D-ED75-3A39B7DBAA1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9795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679" r:id="rId5"/>
    <p:sldLayoutId id="2147483680" r:id="rId6"/>
    <p:sldLayoutId id="2147483681" r:id="rId7"/>
    <p:sldLayoutId id="2147483682" r:id="rId8"/>
    <p:sldLayoutId id="2147483683" r:id="rId9"/>
  </p:sldLayoutIdLst>
  <p:hf hdr="0" ftr="0" dt="0"/>
  <p:txStyles>
    <p:titleStyle>
      <a:lvl1pPr algn="ctr" defTabSz="457200" rtl="0" eaLnBrk="0" fontAlgn="base" hangingPunct="0">
        <a:spcBef>
          <a:spcPct val="0"/>
        </a:spcBef>
        <a:spcAft>
          <a:spcPct val="0"/>
        </a:spcAft>
        <a:defRPr sz="5400" b="1" kern="1200" cap="small" spc="-15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5400" b="1">
          <a:solidFill>
            <a:schemeClr val="tx1"/>
          </a:solidFill>
          <a:latin typeface="Nirmala UI" panose="020B0502040204020203" pitchFamily="34" charset="0"/>
        </a:defRPr>
      </a:lvl2pPr>
      <a:lvl3pPr algn="ctr" defTabSz="457200" rtl="0" eaLnBrk="0" fontAlgn="base" hangingPunct="0">
        <a:spcBef>
          <a:spcPct val="0"/>
        </a:spcBef>
        <a:spcAft>
          <a:spcPct val="0"/>
        </a:spcAft>
        <a:defRPr sz="5400" b="1">
          <a:solidFill>
            <a:schemeClr val="tx1"/>
          </a:solidFill>
          <a:latin typeface="Nirmala UI" panose="020B0502040204020203" pitchFamily="34" charset="0"/>
        </a:defRPr>
      </a:lvl3pPr>
      <a:lvl4pPr algn="ctr" defTabSz="457200" rtl="0" eaLnBrk="0" fontAlgn="base" hangingPunct="0">
        <a:spcBef>
          <a:spcPct val="0"/>
        </a:spcBef>
        <a:spcAft>
          <a:spcPct val="0"/>
        </a:spcAft>
        <a:defRPr sz="5400" b="1">
          <a:solidFill>
            <a:schemeClr val="tx1"/>
          </a:solidFill>
          <a:latin typeface="Nirmala UI" panose="020B0502040204020203" pitchFamily="34" charset="0"/>
        </a:defRPr>
      </a:lvl4pPr>
      <a:lvl5pPr algn="ctr" defTabSz="457200" rtl="0" eaLnBrk="0" fontAlgn="base" hangingPunct="0">
        <a:spcBef>
          <a:spcPct val="0"/>
        </a:spcBef>
        <a:spcAft>
          <a:spcPct val="0"/>
        </a:spcAft>
        <a:defRPr sz="5400" b="1">
          <a:solidFill>
            <a:schemeClr val="tx1"/>
          </a:solidFill>
          <a:latin typeface="Nirmala UI" panose="020B05020402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1000"/>
        </a:spcAft>
        <a:buSzPct val="145000"/>
        <a:buFont typeface="Bahnschrift SemiLight Condensed" panose="020B0502040204020203"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ts val="1000"/>
        </a:spcBef>
        <a:spcAft>
          <a:spcPts val="1000"/>
        </a:spcAft>
        <a:buSzPct val="145000"/>
        <a:buFont typeface="Symbol" panose="05050102010706020507" pitchFamily="18" charset="2"/>
        <a:buChar char="-"/>
        <a:defRPr sz="2400" kern="1200">
          <a:solidFill>
            <a:schemeClr val="tx1"/>
          </a:solidFill>
          <a:latin typeface="+mn-lt"/>
          <a:ea typeface="+mn-ea"/>
          <a:cs typeface="+mn-cs"/>
        </a:defRPr>
      </a:lvl2pPr>
      <a:lvl3pPr marL="1200150" indent="-285750" algn="l" defTabSz="457200" rtl="0" eaLnBrk="0" fontAlgn="base" hangingPunct="0">
        <a:spcBef>
          <a:spcPct val="20000"/>
        </a:spcBef>
        <a:spcAft>
          <a:spcPts val="1000"/>
        </a:spcAft>
        <a:buSzPct val="145000"/>
        <a:buFont typeface="Bahnschrift SemiLight Condensed" panose="020B0502040204020203" pitchFamily="34" charset="0"/>
        <a:buChar char="&gt;"/>
        <a:defRPr sz="2000" kern="1200">
          <a:solidFill>
            <a:schemeClr val="tx1"/>
          </a:solidFill>
          <a:latin typeface="+mn-lt"/>
          <a:ea typeface="+mn-ea"/>
          <a:cs typeface="+mn-cs"/>
        </a:defRPr>
      </a:lvl3pPr>
      <a:lvl4pPr marL="1371600" algn="l" defTabSz="457200" rtl="0" eaLnBrk="0" fontAlgn="base" hangingPunct="0">
        <a:spcBef>
          <a:spcPct val="20000"/>
        </a:spcBef>
        <a:spcAft>
          <a:spcPts val="1000"/>
        </a:spcAft>
        <a:buSzPct val="145000"/>
        <a:buFont typeface="Bahnschrift SemiLight Condensed" panose="020B0502040204020203" pitchFamily="34" charset="0"/>
        <a:defRPr i="1" kern="1200">
          <a:solidFill>
            <a:schemeClr val="tx1"/>
          </a:solidFill>
          <a:latin typeface="+mn-lt"/>
          <a:ea typeface="+mn-ea"/>
          <a:cs typeface="+mn-cs"/>
        </a:defRPr>
      </a:lvl4pPr>
      <a:lvl5pPr marL="2000250" indent="-171450" algn="l" defTabSz="457200" rtl="0" eaLnBrk="0" fontAlgn="base" hangingPunct="0">
        <a:spcBef>
          <a:spcPct val="20000"/>
        </a:spcBef>
        <a:spcAft>
          <a:spcPts val="1000"/>
        </a:spcAft>
        <a:buSzPct val="145000"/>
        <a:buFont typeface="Bahnschrift SemiLight Condensed" panose="020B0502040204020203"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shadeToTitle="1">
        <a:gradFill rotWithShape="1">
          <a:gsLst>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1E246A-399E-CB15-EA4E-B2CFBED76C87}"/>
              </a:ext>
            </a:extLst>
          </p:cNvPr>
          <p:cNvSpPr/>
          <p:nvPr userDrawn="1"/>
        </p:nvSpPr>
        <p:spPr>
          <a:xfrm>
            <a:off x="0" y="-71438"/>
            <a:ext cx="12192000" cy="1825626"/>
          </a:xfrm>
          <a:prstGeom prst="rect">
            <a:avLst/>
          </a:prstGeom>
          <a:solidFill>
            <a:schemeClr val="accent1"/>
          </a:solidFill>
          <a:ln>
            <a:solidFill>
              <a:schemeClr val="accent1"/>
            </a:solidFill>
          </a:ln>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8726AD2E-57F5-EF91-DB58-0E4FCC3087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052" name="Text Placeholder 2">
            <a:extLst>
              <a:ext uri="{FF2B5EF4-FFF2-40B4-BE49-F238E27FC236}">
                <a16:creationId xmlns:a16="http://schemas.microsoft.com/office/drawing/2014/main" id="{F6515C04-AF98-614E-6292-B2DB613D11F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9">
            <a:extLst>
              <a:ext uri="{FF2B5EF4-FFF2-40B4-BE49-F238E27FC236}">
                <a16:creationId xmlns:a16="http://schemas.microsoft.com/office/drawing/2014/main" id="{03168F9D-D26C-6BCE-9B1D-E613B6D95C38}"/>
              </a:ext>
            </a:extLst>
          </p:cNvPr>
          <p:cNvSpPr>
            <a:spLocks noGrp="1"/>
          </p:cNvSpPr>
          <p:nvPr>
            <p:ph type="sldNum" sz="quarter" idx="4"/>
          </p:nvPr>
        </p:nvSpPr>
        <p:spPr>
          <a:xfrm>
            <a:off x="11182350" y="6354763"/>
            <a:ext cx="5683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8C8D"/>
                </a:solidFill>
              </a:defRPr>
            </a:lvl1pPr>
          </a:lstStyle>
          <a:p>
            <a:pPr>
              <a:defRPr/>
            </a:pPr>
            <a:fld id="{E181433A-8A18-47B5-968B-5E30549AB252}" type="slidenum">
              <a:rPr lang="en-US" altLang="en-US"/>
              <a:pPr>
                <a:defRPr/>
              </a:pPr>
              <a:t>‹#›</a:t>
            </a:fld>
            <a:endParaRPr lang="en-US" altLang="en-US"/>
          </a:p>
        </p:txBody>
      </p:sp>
      <p:pic>
        <p:nvPicPr>
          <p:cNvPr id="2054" name="Picture 10">
            <a:extLst>
              <a:ext uri="{FF2B5EF4-FFF2-40B4-BE49-F238E27FC236}">
                <a16:creationId xmlns:a16="http://schemas.microsoft.com/office/drawing/2014/main" id="{CDBEDBD6-2C7D-6BB1-1000-A37332BF99B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6753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rtl="0" eaLnBrk="0" fontAlgn="base" hangingPunct="0">
        <a:lnSpc>
          <a:spcPct val="90000"/>
        </a:lnSpc>
        <a:spcBef>
          <a:spcPct val="0"/>
        </a:spcBef>
        <a:spcAft>
          <a:spcPct val="0"/>
        </a:spcAft>
        <a:defRPr sz="5400" b="1" kern="1200" cap="small" spc="-150">
          <a:solidFill>
            <a:schemeClr val="tx1"/>
          </a:solidFill>
          <a:latin typeface="+mj-lt"/>
          <a:ea typeface="+mj-ea"/>
          <a:cs typeface="+mj-cs"/>
        </a:defRPr>
      </a:lvl1pPr>
      <a:lvl2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2pPr>
      <a:lvl3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3pPr>
      <a:lvl4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4pPr>
      <a:lvl5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5pPr>
      <a:lvl6pPr marL="457200" algn="l" rtl="0" fontAlgn="base">
        <a:lnSpc>
          <a:spcPct val="90000"/>
        </a:lnSpc>
        <a:spcBef>
          <a:spcPct val="0"/>
        </a:spcBef>
        <a:spcAft>
          <a:spcPct val="0"/>
        </a:spcAft>
        <a:defRPr sz="5400" b="1">
          <a:solidFill>
            <a:schemeClr val="tx1"/>
          </a:solidFill>
          <a:latin typeface="Nirmala UI" panose="020B0502040204020203" pitchFamily="34" charset="0"/>
        </a:defRPr>
      </a:lvl6pPr>
      <a:lvl7pPr marL="914400" algn="l" rtl="0" fontAlgn="base">
        <a:lnSpc>
          <a:spcPct val="90000"/>
        </a:lnSpc>
        <a:spcBef>
          <a:spcPct val="0"/>
        </a:spcBef>
        <a:spcAft>
          <a:spcPct val="0"/>
        </a:spcAft>
        <a:defRPr sz="5400" b="1">
          <a:solidFill>
            <a:schemeClr val="tx1"/>
          </a:solidFill>
          <a:latin typeface="Nirmala UI" panose="020B0502040204020203" pitchFamily="34" charset="0"/>
        </a:defRPr>
      </a:lvl7pPr>
      <a:lvl8pPr marL="1371600" algn="l" rtl="0" fontAlgn="base">
        <a:lnSpc>
          <a:spcPct val="90000"/>
        </a:lnSpc>
        <a:spcBef>
          <a:spcPct val="0"/>
        </a:spcBef>
        <a:spcAft>
          <a:spcPct val="0"/>
        </a:spcAft>
        <a:defRPr sz="5400" b="1">
          <a:solidFill>
            <a:schemeClr val="tx1"/>
          </a:solidFill>
          <a:latin typeface="Nirmala UI" panose="020B0502040204020203" pitchFamily="34" charset="0"/>
        </a:defRPr>
      </a:lvl8pPr>
      <a:lvl9pPr marL="1828800" algn="l" rtl="0" fontAlgn="base">
        <a:lnSpc>
          <a:spcPct val="90000"/>
        </a:lnSpc>
        <a:spcBef>
          <a:spcPct val="0"/>
        </a:spcBef>
        <a:spcAft>
          <a:spcPct val="0"/>
        </a:spcAft>
        <a:defRPr sz="5400" b="1">
          <a:solidFill>
            <a:schemeClr val="tx1"/>
          </a:solidFill>
          <a:latin typeface="Nirmala UI" panose="020B0502040204020203" pitchFamily="34" charset="0"/>
        </a:defRPr>
      </a:lvl9pPr>
    </p:titleStyle>
    <p:bodyStyle>
      <a:lvl1pPr marL="228600" indent="-228600" algn="l" rtl="0" eaLnBrk="0" fontAlgn="base" hangingPunct="0">
        <a:spcBef>
          <a:spcPts val="1000"/>
        </a:spcBef>
        <a:spcAft>
          <a:spcPct val="0"/>
        </a:spcAft>
        <a:buFont typeface="Bahnschrift SemiLight Condensed" panose="020B0502040204020203" pitchFamily="34" charset="0"/>
        <a:buChar char="»"/>
        <a:defRPr lang="en-US" sz="2800" kern="1200" dirty="0">
          <a:solidFill>
            <a:schemeClr val="tx1"/>
          </a:solidFill>
          <a:latin typeface="+mn-lt"/>
          <a:ea typeface="+mn-ea"/>
          <a:cs typeface="+mn-cs"/>
        </a:defRPr>
      </a:lvl1pPr>
      <a:lvl2pPr marL="685800" indent="-228600" algn="l" rtl="0" eaLnBrk="0" fontAlgn="base" hangingPunct="0">
        <a:spcBef>
          <a:spcPts val="1000"/>
        </a:spcBef>
        <a:spcAft>
          <a:spcPct val="0"/>
        </a:spcAft>
        <a:buFont typeface="Symbol" panose="05050102010706020507" pitchFamily="18" charset="2"/>
        <a:buChar char="-"/>
        <a:defRPr lang="en-US" sz="2400" kern="1200" dirty="0">
          <a:solidFill>
            <a:schemeClr val="tx1"/>
          </a:solidFill>
          <a:latin typeface="+mn-lt"/>
          <a:ea typeface="+mn-ea"/>
          <a:cs typeface="+mn-cs"/>
        </a:defRPr>
      </a:lvl2pPr>
      <a:lvl3pPr marL="1143000" indent="-228600" algn="l" rtl="0" eaLnBrk="0" fontAlgn="base" hangingPunct="0">
        <a:spcBef>
          <a:spcPts val="1000"/>
        </a:spcBef>
        <a:spcAft>
          <a:spcPct val="0"/>
        </a:spcAft>
        <a:buFont typeface="Bahnschrift SemiLight Condensed" panose="020B0502040204020203" pitchFamily="34" charset="0"/>
        <a:buChar char="&gt;"/>
        <a:defRPr lang="en-US" sz="2000" kern="1200" dirty="0">
          <a:solidFill>
            <a:schemeClr val="tx1"/>
          </a:solidFill>
          <a:latin typeface="+mn-lt"/>
          <a:ea typeface="+mn-ea"/>
          <a:cs typeface="+mn-cs"/>
        </a:defRPr>
      </a:lvl3pPr>
      <a:lvl4pPr marL="1371600" algn="l" rtl="0" eaLnBrk="0" fontAlgn="base" hangingPunct="0">
        <a:spcBef>
          <a:spcPts val="1000"/>
        </a:spcBef>
        <a:spcAft>
          <a:spcPct val="0"/>
        </a:spcAft>
        <a:defRPr lang="en-US" i="1" kern="1200" dirty="0">
          <a:solidFill>
            <a:schemeClr val="tx1"/>
          </a:solidFill>
          <a:latin typeface="+mn-lt"/>
          <a:ea typeface="+mn-ea"/>
          <a:cs typeface="+mn-cs"/>
        </a:defRPr>
      </a:lvl4pPr>
      <a:lvl5pPr marL="2057400" indent="-228600" algn="l" rtl="0" eaLnBrk="0" fontAlgn="base" hangingPunct="0">
        <a:spcBef>
          <a:spcPts val="1000"/>
        </a:spcBef>
        <a:spcAft>
          <a:spcPct val="0"/>
        </a:spcAft>
        <a:buFont typeface="Bahnschrift SemiLight Condensed" panose="020B0502040204020203" pitchFamily="34" charset="0"/>
        <a:buChar char="»"/>
        <a:defRPr lang="en-US"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shadeToTitle="1">
        <a:gradFill rotWithShape="1">
          <a:gsLst>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83239-225C-0EBB-FE5A-B96D3F582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171" name="Text Placeholder 2">
            <a:extLst>
              <a:ext uri="{FF2B5EF4-FFF2-40B4-BE49-F238E27FC236}">
                <a16:creationId xmlns:a16="http://schemas.microsoft.com/office/drawing/2014/main" id="{92963AD3-064E-E09D-D6D2-DE15B17694D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4">
            <a:extLst>
              <a:ext uri="{FF2B5EF4-FFF2-40B4-BE49-F238E27FC236}">
                <a16:creationId xmlns:a16="http://schemas.microsoft.com/office/drawing/2014/main" id="{642B2B48-B755-D808-D449-AF722471D723}"/>
              </a:ext>
            </a:extLst>
          </p:cNvPr>
          <p:cNvSpPr>
            <a:spLocks noGrp="1"/>
          </p:cNvSpPr>
          <p:nvPr>
            <p:ph type="sldNum" sz="quarter" idx="4"/>
          </p:nvPr>
        </p:nvSpPr>
        <p:spPr>
          <a:xfrm>
            <a:off x="11187113" y="6357938"/>
            <a:ext cx="5635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75481B6-EDE7-4936-85F4-C640E16F6ED7}" type="slidenum">
              <a:rPr lang="en-US"/>
              <a:pPr>
                <a:defRPr/>
              </a:pPr>
              <a:t>‹#›</a:t>
            </a:fld>
            <a:endParaRPr lang="en-US"/>
          </a:p>
        </p:txBody>
      </p:sp>
      <p:pic>
        <p:nvPicPr>
          <p:cNvPr id="7173" name="Picture 8">
            <a:extLst>
              <a:ext uri="{FF2B5EF4-FFF2-40B4-BE49-F238E27FC236}">
                <a16:creationId xmlns:a16="http://schemas.microsoft.com/office/drawing/2014/main" id="{BB9DFF25-D754-4A3D-1249-70EF5134684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363" y="6176963"/>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4" name="Group 5">
            <a:extLst>
              <a:ext uri="{FF2B5EF4-FFF2-40B4-BE49-F238E27FC236}">
                <a16:creationId xmlns:a16="http://schemas.microsoft.com/office/drawing/2014/main" id="{3E9A97CF-140C-5CF1-E3D2-8E6B6918E161}"/>
              </a:ext>
            </a:extLst>
          </p:cNvPr>
          <p:cNvGrpSpPr>
            <a:grpSpLocks/>
          </p:cNvGrpSpPr>
          <p:nvPr userDrawn="1"/>
        </p:nvGrpSpPr>
        <p:grpSpPr bwMode="auto">
          <a:xfrm>
            <a:off x="420688" y="228600"/>
            <a:ext cx="1597025" cy="1603375"/>
            <a:chOff x="457200" y="182880"/>
            <a:chExt cx="1596887" cy="1602823"/>
          </a:xfrm>
        </p:grpSpPr>
        <p:cxnSp>
          <p:nvCxnSpPr>
            <p:cNvPr id="11" name="Straight Connector 10">
              <a:extLst>
                <a:ext uri="{FF2B5EF4-FFF2-40B4-BE49-F238E27FC236}">
                  <a16:creationId xmlns:a16="http://schemas.microsoft.com/office/drawing/2014/main" id="{41A5872B-7077-9EE9-47A6-8A34CCB82B08}"/>
                </a:ext>
              </a:extLst>
            </p:cNvPr>
            <p:cNvCxnSpPr/>
            <p:nvPr userDrawn="1"/>
          </p:nvCxnSpPr>
          <p:spPr>
            <a:xfrm>
              <a:off x="457200" y="182880"/>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11D42B-7B4F-B737-4832-46357A043024}"/>
                </a:ext>
              </a:extLst>
            </p:cNvPr>
            <p:cNvCxnSpPr>
              <a:cxnSpLocks/>
            </p:cNvCxnSpPr>
            <p:nvPr userDrawn="1"/>
          </p:nvCxnSpPr>
          <p:spPr>
            <a:xfrm flipH="1">
              <a:off x="457200" y="182880"/>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75" name="Group 12">
            <a:extLst>
              <a:ext uri="{FF2B5EF4-FFF2-40B4-BE49-F238E27FC236}">
                <a16:creationId xmlns:a16="http://schemas.microsoft.com/office/drawing/2014/main" id="{F548697C-C879-0B73-E4C9-D9EFDAE013CE}"/>
              </a:ext>
            </a:extLst>
          </p:cNvPr>
          <p:cNvGrpSpPr>
            <a:grpSpLocks/>
          </p:cNvGrpSpPr>
          <p:nvPr userDrawn="1"/>
        </p:nvGrpSpPr>
        <p:grpSpPr bwMode="auto">
          <a:xfrm rot="10800000">
            <a:off x="10177463" y="5029200"/>
            <a:ext cx="1597025" cy="1603375"/>
            <a:chOff x="357809" y="365125"/>
            <a:chExt cx="1596887" cy="1602823"/>
          </a:xfrm>
        </p:grpSpPr>
        <p:cxnSp>
          <p:nvCxnSpPr>
            <p:cNvPr id="15" name="Straight Connector 14">
              <a:extLst>
                <a:ext uri="{FF2B5EF4-FFF2-40B4-BE49-F238E27FC236}">
                  <a16:creationId xmlns:a16="http://schemas.microsoft.com/office/drawing/2014/main" id="{829711A5-0A79-4830-00A1-0395E9A1A6D8}"/>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1B92F5-8AE7-3909-C3D6-9EB7F0AD2FDC}"/>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84879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ftr="0" dt="0"/>
  <p:txStyles>
    <p:titleStyle>
      <a:lvl1pPr algn="l" rtl="0" eaLnBrk="0" fontAlgn="base" hangingPunct="0">
        <a:lnSpc>
          <a:spcPct val="90000"/>
        </a:lnSpc>
        <a:spcBef>
          <a:spcPct val="0"/>
        </a:spcBef>
        <a:spcAft>
          <a:spcPct val="0"/>
        </a:spcAft>
        <a:defRPr sz="5400" b="1" kern="1200" cap="small" spc="-150">
          <a:solidFill>
            <a:schemeClr val="tx1"/>
          </a:solidFill>
          <a:latin typeface="+mj-lt"/>
          <a:ea typeface="+mj-ea"/>
          <a:cs typeface="+mj-cs"/>
        </a:defRPr>
      </a:lvl1pPr>
      <a:lvl2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2pPr>
      <a:lvl3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3pPr>
      <a:lvl4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4pPr>
      <a:lvl5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5pPr>
      <a:lvl6pPr marL="457200" algn="l" rtl="0" fontAlgn="base">
        <a:lnSpc>
          <a:spcPct val="90000"/>
        </a:lnSpc>
        <a:spcBef>
          <a:spcPct val="0"/>
        </a:spcBef>
        <a:spcAft>
          <a:spcPct val="0"/>
        </a:spcAft>
        <a:defRPr sz="5400" b="1">
          <a:solidFill>
            <a:schemeClr val="tx1"/>
          </a:solidFill>
          <a:latin typeface="Nirmala UI" panose="020B0502040204020203" pitchFamily="34" charset="0"/>
        </a:defRPr>
      </a:lvl6pPr>
      <a:lvl7pPr marL="914400" algn="l" rtl="0" fontAlgn="base">
        <a:lnSpc>
          <a:spcPct val="90000"/>
        </a:lnSpc>
        <a:spcBef>
          <a:spcPct val="0"/>
        </a:spcBef>
        <a:spcAft>
          <a:spcPct val="0"/>
        </a:spcAft>
        <a:defRPr sz="5400" b="1">
          <a:solidFill>
            <a:schemeClr val="tx1"/>
          </a:solidFill>
          <a:latin typeface="Nirmala UI" panose="020B0502040204020203" pitchFamily="34" charset="0"/>
        </a:defRPr>
      </a:lvl7pPr>
      <a:lvl8pPr marL="1371600" algn="l" rtl="0" fontAlgn="base">
        <a:lnSpc>
          <a:spcPct val="90000"/>
        </a:lnSpc>
        <a:spcBef>
          <a:spcPct val="0"/>
        </a:spcBef>
        <a:spcAft>
          <a:spcPct val="0"/>
        </a:spcAft>
        <a:defRPr sz="5400" b="1">
          <a:solidFill>
            <a:schemeClr val="tx1"/>
          </a:solidFill>
          <a:latin typeface="Nirmala UI" panose="020B0502040204020203" pitchFamily="34" charset="0"/>
        </a:defRPr>
      </a:lvl8pPr>
      <a:lvl9pPr marL="1828800" algn="l" rtl="0" fontAlgn="base">
        <a:lnSpc>
          <a:spcPct val="90000"/>
        </a:lnSpc>
        <a:spcBef>
          <a:spcPct val="0"/>
        </a:spcBef>
        <a:spcAft>
          <a:spcPct val="0"/>
        </a:spcAft>
        <a:defRPr sz="5400" b="1">
          <a:solidFill>
            <a:schemeClr val="tx1"/>
          </a:solidFill>
          <a:latin typeface="Nirmala UI" panose="020B0502040204020203" pitchFamily="34" charset="0"/>
        </a:defRPr>
      </a:lvl9pPr>
    </p:titleStyle>
    <p:bodyStyle>
      <a:lvl1pPr marL="228600" indent="-228600" algn="l" rtl="0" eaLnBrk="0" fontAlgn="base" hangingPunct="0">
        <a:spcBef>
          <a:spcPts val="1000"/>
        </a:spcBef>
        <a:spcAft>
          <a:spcPct val="0"/>
        </a:spcAft>
        <a:buFont typeface="Bahnschrift SemiLight Condensed" panose="020B0502040204020203" pitchFamily="34" charset="0"/>
        <a:buChar char="»"/>
        <a:defRPr sz="2800" kern="1200">
          <a:solidFill>
            <a:schemeClr val="tx1"/>
          </a:solidFill>
          <a:latin typeface="+mn-lt"/>
          <a:ea typeface="+mn-ea"/>
          <a:cs typeface="+mn-cs"/>
        </a:defRPr>
      </a:lvl1pPr>
      <a:lvl2pPr marL="685800" indent="-228600" algn="l" rtl="0" eaLnBrk="0" fontAlgn="base" hangingPunct="0">
        <a:spcBef>
          <a:spcPts val="1000"/>
        </a:spcBef>
        <a:spcAft>
          <a:spcPct val="0"/>
        </a:spcAft>
        <a:buFont typeface="Symbol" panose="05050102010706020507" pitchFamily="18" charset="2"/>
        <a:buChar char="-"/>
        <a:defRPr sz="2400" kern="1200">
          <a:solidFill>
            <a:schemeClr val="tx1"/>
          </a:solidFill>
          <a:latin typeface="+mn-lt"/>
          <a:ea typeface="+mn-ea"/>
          <a:cs typeface="+mn-cs"/>
        </a:defRPr>
      </a:lvl2pPr>
      <a:lvl3pPr marL="1143000" indent="-228600" algn="l" rtl="0" eaLnBrk="0" fontAlgn="base" hangingPunct="0">
        <a:spcBef>
          <a:spcPts val="1000"/>
        </a:spcBef>
        <a:spcAft>
          <a:spcPct val="0"/>
        </a:spcAft>
        <a:buFont typeface="Bahnschrift SemiLight Condensed" panose="020B0502040204020203" pitchFamily="34" charset="0"/>
        <a:buChar char="&gt;"/>
        <a:defRPr sz="2000" kern="1200">
          <a:solidFill>
            <a:schemeClr val="tx1"/>
          </a:solidFill>
          <a:latin typeface="+mn-lt"/>
          <a:ea typeface="+mn-ea"/>
          <a:cs typeface="+mn-cs"/>
        </a:defRPr>
      </a:lvl3pPr>
      <a:lvl4pPr marL="1371600" algn="l" rtl="0" eaLnBrk="0" fontAlgn="base" hangingPunct="0">
        <a:spcBef>
          <a:spcPts val="1000"/>
        </a:spcBef>
        <a:spcAft>
          <a:spcPct val="0"/>
        </a:spcAft>
        <a:defRPr i="1" kern="1200">
          <a:solidFill>
            <a:schemeClr val="tx1"/>
          </a:solidFill>
          <a:latin typeface="+mn-lt"/>
          <a:ea typeface="+mn-ea"/>
          <a:cs typeface="+mn-cs"/>
        </a:defRPr>
      </a:lvl4pPr>
      <a:lvl5pPr marL="2057400" indent="-228600" algn="l" rtl="0" eaLnBrk="0" fontAlgn="base" hangingPunct="0">
        <a:spcBef>
          <a:spcPts val="1000"/>
        </a:spcBef>
        <a:spcAft>
          <a:spcPct val="0"/>
        </a:spcAft>
        <a:buFont typeface="Bahnschrift SemiLight Condensed" panose="020B0502040204020203"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shadeToTitle="1">
        <a:gradFill rotWithShape="1">
          <a:gsLst>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3F0D8A-F3CB-D97A-9F24-670CB7C5309E}"/>
              </a:ext>
            </a:extLst>
          </p:cNvPr>
          <p:cNvSpPr/>
          <p:nvPr userDrawn="1"/>
        </p:nvSpPr>
        <p:spPr>
          <a:xfrm>
            <a:off x="0" y="-134938"/>
            <a:ext cx="12192000" cy="1825626"/>
          </a:xfrm>
          <a:prstGeom prst="rect">
            <a:avLst/>
          </a:prstGeom>
          <a:solidFill>
            <a:schemeClr val="tx2"/>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cap="small"/>
          </a:p>
        </p:txBody>
      </p:sp>
      <p:sp>
        <p:nvSpPr>
          <p:cNvPr id="2" name="Title Placeholder 1">
            <a:extLst>
              <a:ext uri="{FF2B5EF4-FFF2-40B4-BE49-F238E27FC236}">
                <a16:creationId xmlns:a16="http://schemas.microsoft.com/office/drawing/2014/main" id="{548A8822-A2AA-E229-3129-94C570FF7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076" name="Text Placeholder 2">
            <a:extLst>
              <a:ext uri="{FF2B5EF4-FFF2-40B4-BE49-F238E27FC236}">
                <a16:creationId xmlns:a16="http://schemas.microsoft.com/office/drawing/2014/main" id="{09DE1879-860F-0A3E-D69E-3FB15BFFB23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9">
            <a:extLst>
              <a:ext uri="{FF2B5EF4-FFF2-40B4-BE49-F238E27FC236}">
                <a16:creationId xmlns:a16="http://schemas.microsoft.com/office/drawing/2014/main" id="{FCDA1C40-D6CC-F574-2ACB-737ACD81E97D}"/>
              </a:ext>
            </a:extLst>
          </p:cNvPr>
          <p:cNvSpPr>
            <a:spLocks noGrp="1"/>
          </p:cNvSpPr>
          <p:nvPr>
            <p:ph type="sldNum" sz="quarter" idx="4"/>
          </p:nvPr>
        </p:nvSpPr>
        <p:spPr>
          <a:xfrm>
            <a:off x="11182350" y="6354763"/>
            <a:ext cx="5683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8C8D"/>
                </a:solidFill>
              </a:defRPr>
            </a:lvl1pPr>
          </a:lstStyle>
          <a:p>
            <a:pPr>
              <a:defRPr/>
            </a:pPr>
            <a:fld id="{522AE20F-FB39-4F0B-9BFF-DCA5C4F27B1F}" type="slidenum">
              <a:rPr lang="en-US" altLang="en-US"/>
              <a:pPr>
                <a:defRPr/>
              </a:pPr>
              <a:t>‹#›</a:t>
            </a:fld>
            <a:endParaRPr lang="en-US" altLang="en-US"/>
          </a:p>
        </p:txBody>
      </p:sp>
      <p:pic>
        <p:nvPicPr>
          <p:cNvPr id="3078" name="Picture 10">
            <a:extLst>
              <a:ext uri="{FF2B5EF4-FFF2-40B4-BE49-F238E27FC236}">
                <a16:creationId xmlns:a16="http://schemas.microsoft.com/office/drawing/2014/main" id="{7F566EF4-9F79-83D2-5AD4-C7C07CC99D4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538" y="6181725"/>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92474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hdr="0" ftr="0" dt="0"/>
  <p:txStyles>
    <p:titleStyle>
      <a:lvl1pPr algn="l" rtl="0" eaLnBrk="0" fontAlgn="base" hangingPunct="0">
        <a:lnSpc>
          <a:spcPct val="90000"/>
        </a:lnSpc>
        <a:spcBef>
          <a:spcPct val="0"/>
        </a:spcBef>
        <a:spcAft>
          <a:spcPct val="0"/>
        </a:spcAft>
        <a:defRPr sz="5400" b="1" kern="1200" cap="small">
          <a:solidFill>
            <a:schemeClr val="bg1"/>
          </a:solidFill>
          <a:latin typeface="+mj-lt"/>
          <a:ea typeface="+mj-ea"/>
          <a:cs typeface="+mj-cs"/>
        </a:defRPr>
      </a:lvl1pPr>
      <a:lvl2pPr algn="l" rtl="0" eaLnBrk="0" fontAlgn="base" hangingPunct="0">
        <a:lnSpc>
          <a:spcPct val="90000"/>
        </a:lnSpc>
        <a:spcBef>
          <a:spcPct val="0"/>
        </a:spcBef>
        <a:spcAft>
          <a:spcPct val="0"/>
        </a:spcAft>
        <a:defRPr sz="5400" b="1">
          <a:solidFill>
            <a:schemeClr val="bg1"/>
          </a:solidFill>
          <a:latin typeface="Nirmala UI" panose="020B0502040204020203" pitchFamily="34" charset="0"/>
        </a:defRPr>
      </a:lvl2pPr>
      <a:lvl3pPr algn="l" rtl="0" eaLnBrk="0" fontAlgn="base" hangingPunct="0">
        <a:lnSpc>
          <a:spcPct val="90000"/>
        </a:lnSpc>
        <a:spcBef>
          <a:spcPct val="0"/>
        </a:spcBef>
        <a:spcAft>
          <a:spcPct val="0"/>
        </a:spcAft>
        <a:defRPr sz="5400" b="1">
          <a:solidFill>
            <a:schemeClr val="bg1"/>
          </a:solidFill>
          <a:latin typeface="Nirmala UI" panose="020B0502040204020203" pitchFamily="34" charset="0"/>
        </a:defRPr>
      </a:lvl3pPr>
      <a:lvl4pPr algn="l" rtl="0" eaLnBrk="0" fontAlgn="base" hangingPunct="0">
        <a:lnSpc>
          <a:spcPct val="90000"/>
        </a:lnSpc>
        <a:spcBef>
          <a:spcPct val="0"/>
        </a:spcBef>
        <a:spcAft>
          <a:spcPct val="0"/>
        </a:spcAft>
        <a:defRPr sz="5400" b="1">
          <a:solidFill>
            <a:schemeClr val="bg1"/>
          </a:solidFill>
          <a:latin typeface="Nirmala UI" panose="020B0502040204020203" pitchFamily="34" charset="0"/>
        </a:defRPr>
      </a:lvl4pPr>
      <a:lvl5pPr algn="l" rtl="0" eaLnBrk="0" fontAlgn="base" hangingPunct="0">
        <a:lnSpc>
          <a:spcPct val="90000"/>
        </a:lnSpc>
        <a:spcBef>
          <a:spcPct val="0"/>
        </a:spcBef>
        <a:spcAft>
          <a:spcPct val="0"/>
        </a:spcAft>
        <a:defRPr sz="5400" b="1">
          <a:solidFill>
            <a:schemeClr val="bg1"/>
          </a:solidFill>
          <a:latin typeface="Nirmala UI" panose="020B0502040204020203" pitchFamily="34" charset="0"/>
        </a:defRPr>
      </a:lvl5pPr>
      <a:lvl6pPr marL="457200" algn="l" rtl="0" fontAlgn="base">
        <a:lnSpc>
          <a:spcPct val="90000"/>
        </a:lnSpc>
        <a:spcBef>
          <a:spcPct val="0"/>
        </a:spcBef>
        <a:spcAft>
          <a:spcPct val="0"/>
        </a:spcAft>
        <a:defRPr sz="5400" b="1">
          <a:solidFill>
            <a:schemeClr val="bg1"/>
          </a:solidFill>
          <a:latin typeface="Nirmala UI" panose="020B0502040204020203" pitchFamily="34" charset="0"/>
        </a:defRPr>
      </a:lvl6pPr>
      <a:lvl7pPr marL="914400" algn="l" rtl="0" fontAlgn="base">
        <a:lnSpc>
          <a:spcPct val="90000"/>
        </a:lnSpc>
        <a:spcBef>
          <a:spcPct val="0"/>
        </a:spcBef>
        <a:spcAft>
          <a:spcPct val="0"/>
        </a:spcAft>
        <a:defRPr sz="5400" b="1">
          <a:solidFill>
            <a:schemeClr val="bg1"/>
          </a:solidFill>
          <a:latin typeface="Nirmala UI" panose="020B0502040204020203" pitchFamily="34" charset="0"/>
        </a:defRPr>
      </a:lvl7pPr>
      <a:lvl8pPr marL="1371600" algn="l" rtl="0" fontAlgn="base">
        <a:lnSpc>
          <a:spcPct val="90000"/>
        </a:lnSpc>
        <a:spcBef>
          <a:spcPct val="0"/>
        </a:spcBef>
        <a:spcAft>
          <a:spcPct val="0"/>
        </a:spcAft>
        <a:defRPr sz="5400" b="1">
          <a:solidFill>
            <a:schemeClr val="bg1"/>
          </a:solidFill>
          <a:latin typeface="Nirmala UI" panose="020B0502040204020203" pitchFamily="34" charset="0"/>
        </a:defRPr>
      </a:lvl8pPr>
      <a:lvl9pPr marL="1828800" algn="l" rtl="0" fontAlgn="base">
        <a:lnSpc>
          <a:spcPct val="90000"/>
        </a:lnSpc>
        <a:spcBef>
          <a:spcPct val="0"/>
        </a:spcBef>
        <a:spcAft>
          <a:spcPct val="0"/>
        </a:spcAft>
        <a:defRPr sz="5400" b="1">
          <a:solidFill>
            <a:schemeClr val="bg1"/>
          </a:solidFill>
          <a:latin typeface="Nirmala UI" panose="020B0502040204020203" pitchFamily="34" charset="0"/>
        </a:defRPr>
      </a:lvl9pPr>
    </p:titleStyle>
    <p:bodyStyle>
      <a:lvl1pPr marL="228600" indent="-228600" algn="l" rtl="0" eaLnBrk="0" fontAlgn="base" hangingPunct="0">
        <a:spcBef>
          <a:spcPts val="1000"/>
        </a:spcBef>
        <a:spcAft>
          <a:spcPct val="0"/>
        </a:spcAft>
        <a:buFont typeface="Bahnschrift SemiLight Condensed" panose="020B0502040204020203" pitchFamily="34" charset="0"/>
        <a:buChar char="»"/>
        <a:defRPr lang="en-US" sz="2800" kern="1200" dirty="0">
          <a:solidFill>
            <a:schemeClr val="tx1"/>
          </a:solidFill>
          <a:latin typeface="+mn-lt"/>
          <a:ea typeface="+mn-ea"/>
          <a:cs typeface="+mn-cs"/>
        </a:defRPr>
      </a:lvl1pPr>
      <a:lvl2pPr marL="685800" indent="-228600" algn="l" rtl="0" eaLnBrk="0" fontAlgn="base" hangingPunct="0">
        <a:spcBef>
          <a:spcPts val="1000"/>
        </a:spcBef>
        <a:spcAft>
          <a:spcPct val="0"/>
        </a:spcAft>
        <a:buFont typeface="Symbol" panose="05050102010706020507" pitchFamily="18" charset="2"/>
        <a:buChar char="-"/>
        <a:defRPr lang="en-US" sz="2400" kern="1200" dirty="0">
          <a:solidFill>
            <a:schemeClr val="tx1"/>
          </a:solidFill>
          <a:latin typeface="+mn-lt"/>
          <a:ea typeface="+mn-ea"/>
          <a:cs typeface="+mn-cs"/>
        </a:defRPr>
      </a:lvl2pPr>
      <a:lvl3pPr marL="1143000" indent="-228600" algn="l" rtl="0" eaLnBrk="0" fontAlgn="base" hangingPunct="0">
        <a:spcBef>
          <a:spcPts val="1000"/>
        </a:spcBef>
        <a:spcAft>
          <a:spcPct val="0"/>
        </a:spcAft>
        <a:buFont typeface="Bahnschrift SemiLight Condensed" panose="020B0502040204020203" pitchFamily="34" charset="0"/>
        <a:buChar char="&gt;"/>
        <a:defRPr lang="en-US" sz="2000" kern="1200" dirty="0">
          <a:solidFill>
            <a:schemeClr val="tx1"/>
          </a:solidFill>
          <a:latin typeface="+mn-lt"/>
          <a:ea typeface="+mn-ea"/>
          <a:cs typeface="+mn-cs"/>
        </a:defRPr>
      </a:lvl3pPr>
      <a:lvl4pPr marL="1371600" algn="l" rtl="0" eaLnBrk="0" fontAlgn="base" hangingPunct="0">
        <a:spcBef>
          <a:spcPts val="1000"/>
        </a:spcBef>
        <a:spcAft>
          <a:spcPct val="0"/>
        </a:spcAft>
        <a:defRPr lang="en-US" i="1" kern="1200" dirty="0">
          <a:solidFill>
            <a:schemeClr val="tx1"/>
          </a:solidFill>
          <a:latin typeface="+mn-lt"/>
          <a:ea typeface="+mn-ea"/>
          <a:cs typeface="+mn-cs"/>
        </a:defRPr>
      </a:lvl4pPr>
      <a:lvl5pPr marL="2057400" indent="-228600" algn="l" rtl="0" eaLnBrk="0" fontAlgn="base" hangingPunct="0">
        <a:spcBef>
          <a:spcPts val="1000"/>
        </a:spcBef>
        <a:spcAft>
          <a:spcPct val="0"/>
        </a:spcAft>
        <a:buFont typeface="Bahnschrift SemiLight Condensed" panose="020B0502040204020203" pitchFamily="34" charset="0"/>
        <a:buChar char="»"/>
        <a:defRPr lang="en-US"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DA71BB1-9BC4-4406-9E5A-BA831E2A511D}" type="datetime1">
              <a:rPr lang="en-US" smtClean="0"/>
              <a:t>6/24/2024</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1" name="Picture 1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383646889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sldNum="0" hdr="0" ftr="0"/>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shadeToTitle="1">
        <a:gradFill rotWithShape="1">
          <a:gsLst>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087C3A-4AA3-46D4-5864-42C7D88C2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6D095BE4-479F-D1D8-C3CF-691EE771813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4">
            <a:extLst>
              <a:ext uri="{FF2B5EF4-FFF2-40B4-BE49-F238E27FC236}">
                <a16:creationId xmlns:a16="http://schemas.microsoft.com/office/drawing/2014/main" id="{4EDCAC5F-8C94-655F-EB90-ADD62CE158E9}"/>
              </a:ext>
            </a:extLst>
          </p:cNvPr>
          <p:cNvSpPr>
            <a:spLocks noGrp="1"/>
          </p:cNvSpPr>
          <p:nvPr>
            <p:ph type="sldNum" sz="quarter" idx="4"/>
          </p:nvPr>
        </p:nvSpPr>
        <p:spPr>
          <a:xfrm>
            <a:off x="11187113" y="6357938"/>
            <a:ext cx="5635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FAF7E90-A768-49DB-928A-4888D268305C}" type="slidenum">
              <a:rPr lang="en-US" altLang="en-US"/>
              <a:pPr>
                <a:defRPr/>
              </a:pPr>
              <a:t>‹#›</a:t>
            </a:fld>
            <a:endParaRPr lang="en-US" altLang="en-US"/>
          </a:p>
        </p:txBody>
      </p:sp>
      <p:pic>
        <p:nvPicPr>
          <p:cNvPr id="1029" name="Picture 8">
            <a:extLst>
              <a:ext uri="{FF2B5EF4-FFF2-40B4-BE49-F238E27FC236}">
                <a16:creationId xmlns:a16="http://schemas.microsoft.com/office/drawing/2014/main" id="{610A2458-89F9-005F-ED7F-E0B62E5F48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63" y="6176963"/>
            <a:ext cx="7318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5">
            <a:extLst>
              <a:ext uri="{FF2B5EF4-FFF2-40B4-BE49-F238E27FC236}">
                <a16:creationId xmlns:a16="http://schemas.microsoft.com/office/drawing/2014/main" id="{23E7F27F-E907-2935-20AA-081EC42000F4}"/>
              </a:ext>
            </a:extLst>
          </p:cNvPr>
          <p:cNvGrpSpPr>
            <a:grpSpLocks/>
          </p:cNvGrpSpPr>
          <p:nvPr userDrawn="1"/>
        </p:nvGrpSpPr>
        <p:grpSpPr bwMode="auto">
          <a:xfrm>
            <a:off x="420688" y="228600"/>
            <a:ext cx="1597025" cy="1603375"/>
            <a:chOff x="457200" y="182880"/>
            <a:chExt cx="1596887" cy="1602823"/>
          </a:xfrm>
        </p:grpSpPr>
        <p:cxnSp>
          <p:nvCxnSpPr>
            <p:cNvPr id="11" name="Straight Connector 10">
              <a:extLst>
                <a:ext uri="{FF2B5EF4-FFF2-40B4-BE49-F238E27FC236}">
                  <a16:creationId xmlns:a16="http://schemas.microsoft.com/office/drawing/2014/main" id="{05D81846-613C-8223-3F98-B6A7FE639D4C}"/>
                </a:ext>
              </a:extLst>
            </p:cNvPr>
            <p:cNvCxnSpPr/>
            <p:nvPr userDrawn="1"/>
          </p:nvCxnSpPr>
          <p:spPr>
            <a:xfrm>
              <a:off x="457200" y="182880"/>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1D7656-8103-5283-C382-88A99D7C88EA}"/>
                </a:ext>
              </a:extLst>
            </p:cNvPr>
            <p:cNvCxnSpPr>
              <a:cxnSpLocks/>
            </p:cNvCxnSpPr>
            <p:nvPr userDrawn="1"/>
          </p:nvCxnSpPr>
          <p:spPr>
            <a:xfrm flipH="1">
              <a:off x="457200" y="182880"/>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31" name="Group 12">
            <a:extLst>
              <a:ext uri="{FF2B5EF4-FFF2-40B4-BE49-F238E27FC236}">
                <a16:creationId xmlns:a16="http://schemas.microsoft.com/office/drawing/2014/main" id="{6D7D0CFF-3879-BF85-7647-730F743EE41F}"/>
              </a:ext>
            </a:extLst>
          </p:cNvPr>
          <p:cNvGrpSpPr>
            <a:grpSpLocks/>
          </p:cNvGrpSpPr>
          <p:nvPr userDrawn="1"/>
        </p:nvGrpSpPr>
        <p:grpSpPr bwMode="auto">
          <a:xfrm rot="10800000">
            <a:off x="10177463" y="5029200"/>
            <a:ext cx="1597025" cy="1603375"/>
            <a:chOff x="357809" y="365125"/>
            <a:chExt cx="1596887" cy="1602823"/>
          </a:xfrm>
        </p:grpSpPr>
        <p:cxnSp>
          <p:nvCxnSpPr>
            <p:cNvPr id="15" name="Straight Connector 14">
              <a:extLst>
                <a:ext uri="{FF2B5EF4-FFF2-40B4-BE49-F238E27FC236}">
                  <a16:creationId xmlns:a16="http://schemas.microsoft.com/office/drawing/2014/main" id="{35563666-D4FE-A1AF-39B1-E3DAB680BE06}"/>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A0160A-E5F2-4271-7AEF-828710AFCB6F}"/>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4918316"/>
      </p:ext>
    </p:extLst>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l" rtl="0" eaLnBrk="0" fontAlgn="base" hangingPunct="0">
        <a:lnSpc>
          <a:spcPct val="90000"/>
        </a:lnSpc>
        <a:spcBef>
          <a:spcPct val="0"/>
        </a:spcBef>
        <a:spcAft>
          <a:spcPct val="0"/>
        </a:spcAft>
        <a:defRPr sz="5400" b="1" kern="1200" cap="small" spc="-150">
          <a:solidFill>
            <a:schemeClr val="tx1"/>
          </a:solidFill>
          <a:latin typeface="+mj-lt"/>
          <a:ea typeface="+mj-ea"/>
          <a:cs typeface="+mj-cs"/>
        </a:defRPr>
      </a:lvl1pPr>
      <a:lvl2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2pPr>
      <a:lvl3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3pPr>
      <a:lvl4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4pPr>
      <a:lvl5pPr algn="l" rtl="0" eaLnBrk="0" fontAlgn="base" hangingPunct="0">
        <a:lnSpc>
          <a:spcPct val="90000"/>
        </a:lnSpc>
        <a:spcBef>
          <a:spcPct val="0"/>
        </a:spcBef>
        <a:spcAft>
          <a:spcPct val="0"/>
        </a:spcAft>
        <a:defRPr sz="5400" b="1">
          <a:solidFill>
            <a:schemeClr val="tx1"/>
          </a:solidFill>
          <a:latin typeface="Nirmala UI" panose="020B0502040204020203" pitchFamily="34" charset="0"/>
        </a:defRPr>
      </a:lvl5pPr>
      <a:lvl6pPr marL="457200" algn="l" rtl="0" fontAlgn="base">
        <a:lnSpc>
          <a:spcPct val="90000"/>
        </a:lnSpc>
        <a:spcBef>
          <a:spcPct val="0"/>
        </a:spcBef>
        <a:spcAft>
          <a:spcPct val="0"/>
        </a:spcAft>
        <a:defRPr sz="5400" b="1">
          <a:solidFill>
            <a:schemeClr val="tx1"/>
          </a:solidFill>
          <a:latin typeface="Nirmala UI" panose="020B0502040204020203" pitchFamily="34" charset="0"/>
        </a:defRPr>
      </a:lvl6pPr>
      <a:lvl7pPr marL="914400" algn="l" rtl="0" fontAlgn="base">
        <a:lnSpc>
          <a:spcPct val="90000"/>
        </a:lnSpc>
        <a:spcBef>
          <a:spcPct val="0"/>
        </a:spcBef>
        <a:spcAft>
          <a:spcPct val="0"/>
        </a:spcAft>
        <a:defRPr sz="5400" b="1">
          <a:solidFill>
            <a:schemeClr val="tx1"/>
          </a:solidFill>
          <a:latin typeface="Nirmala UI" panose="020B0502040204020203" pitchFamily="34" charset="0"/>
        </a:defRPr>
      </a:lvl7pPr>
      <a:lvl8pPr marL="1371600" algn="l" rtl="0" fontAlgn="base">
        <a:lnSpc>
          <a:spcPct val="90000"/>
        </a:lnSpc>
        <a:spcBef>
          <a:spcPct val="0"/>
        </a:spcBef>
        <a:spcAft>
          <a:spcPct val="0"/>
        </a:spcAft>
        <a:defRPr sz="5400" b="1">
          <a:solidFill>
            <a:schemeClr val="tx1"/>
          </a:solidFill>
          <a:latin typeface="Nirmala UI" panose="020B0502040204020203" pitchFamily="34" charset="0"/>
        </a:defRPr>
      </a:lvl8pPr>
      <a:lvl9pPr marL="1828800" algn="l" rtl="0" fontAlgn="base">
        <a:lnSpc>
          <a:spcPct val="90000"/>
        </a:lnSpc>
        <a:spcBef>
          <a:spcPct val="0"/>
        </a:spcBef>
        <a:spcAft>
          <a:spcPct val="0"/>
        </a:spcAft>
        <a:defRPr sz="5400" b="1">
          <a:solidFill>
            <a:schemeClr val="tx1"/>
          </a:solidFill>
          <a:latin typeface="Nirmala UI" panose="020B0502040204020203" pitchFamily="34" charset="0"/>
        </a:defRPr>
      </a:lvl9pPr>
    </p:titleStyle>
    <p:bodyStyle>
      <a:lvl1pPr marL="228600" indent="-228600" algn="l" rtl="0" eaLnBrk="0" fontAlgn="base" hangingPunct="0">
        <a:spcBef>
          <a:spcPts val="1000"/>
        </a:spcBef>
        <a:spcAft>
          <a:spcPct val="0"/>
        </a:spcAft>
        <a:buFont typeface="Bahnschrift SemiLight Condensed" panose="020B0502040204020203" pitchFamily="34" charset="0"/>
        <a:buChar char="»"/>
        <a:defRPr sz="2800" kern="1200">
          <a:solidFill>
            <a:schemeClr val="tx1"/>
          </a:solidFill>
          <a:latin typeface="+mn-lt"/>
          <a:ea typeface="+mn-ea"/>
          <a:cs typeface="+mn-cs"/>
        </a:defRPr>
      </a:lvl1pPr>
      <a:lvl2pPr marL="685800" indent="-228600" algn="l" rtl="0" eaLnBrk="0" fontAlgn="base" hangingPunct="0">
        <a:spcBef>
          <a:spcPts val="1000"/>
        </a:spcBef>
        <a:spcAft>
          <a:spcPct val="0"/>
        </a:spcAft>
        <a:buFont typeface="Symbol" panose="05050102010706020507" pitchFamily="18" charset="2"/>
        <a:buChar char="-"/>
        <a:defRPr sz="2400" kern="1200">
          <a:solidFill>
            <a:schemeClr val="tx1"/>
          </a:solidFill>
          <a:latin typeface="+mn-lt"/>
          <a:ea typeface="+mn-ea"/>
          <a:cs typeface="+mn-cs"/>
        </a:defRPr>
      </a:lvl2pPr>
      <a:lvl3pPr marL="1143000" indent="-228600" algn="l" rtl="0" eaLnBrk="0" fontAlgn="base" hangingPunct="0">
        <a:spcBef>
          <a:spcPts val="1000"/>
        </a:spcBef>
        <a:spcAft>
          <a:spcPct val="0"/>
        </a:spcAft>
        <a:buFont typeface="Bahnschrift SemiLight Condensed" panose="020B0502040204020203" pitchFamily="34" charset="0"/>
        <a:buChar char="&gt;"/>
        <a:defRPr sz="2000" kern="1200">
          <a:solidFill>
            <a:schemeClr val="tx1"/>
          </a:solidFill>
          <a:latin typeface="+mn-lt"/>
          <a:ea typeface="+mn-ea"/>
          <a:cs typeface="+mn-cs"/>
        </a:defRPr>
      </a:lvl3pPr>
      <a:lvl4pPr marL="1371600" algn="l" rtl="0" eaLnBrk="0" fontAlgn="base" hangingPunct="0">
        <a:spcBef>
          <a:spcPts val="1000"/>
        </a:spcBef>
        <a:spcAft>
          <a:spcPct val="0"/>
        </a:spcAft>
        <a:defRPr i="1" kern="1200">
          <a:solidFill>
            <a:schemeClr val="tx1"/>
          </a:solidFill>
          <a:latin typeface="+mn-lt"/>
          <a:ea typeface="+mn-ea"/>
          <a:cs typeface="+mn-cs"/>
        </a:defRPr>
      </a:lvl4pPr>
      <a:lvl5pPr marL="2057400" indent="-228600" algn="l" rtl="0" eaLnBrk="0" fontAlgn="base" hangingPunct="0">
        <a:spcBef>
          <a:spcPts val="1000"/>
        </a:spcBef>
        <a:spcAft>
          <a:spcPct val="0"/>
        </a:spcAft>
        <a:buFont typeface="Bahnschrift SemiLight Condensed" panose="020B0502040204020203"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7F8B45-CAF6-464B-88C9-09581D4BB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74183D-60F7-4DAC-B18D-091FD9316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00C2D1D-35E9-48DE-A89E-504D356ACFAB}"/>
              </a:ext>
            </a:extLst>
          </p:cNvPr>
          <p:cNvSpPr>
            <a:spLocks noGrp="1"/>
          </p:cNvSpPr>
          <p:nvPr>
            <p:ph type="sldNum" sz="quarter" idx="4"/>
          </p:nvPr>
        </p:nvSpPr>
        <p:spPr>
          <a:xfrm>
            <a:off x="11186560" y="6358644"/>
            <a:ext cx="5642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5878E-C31F-4433-9021-DC953B06993D}" type="slidenum">
              <a:rPr lang="en-US" smtClean="0"/>
              <a:t>‹#›</a:t>
            </a:fld>
            <a:endParaRPr lang="en-US"/>
          </a:p>
        </p:txBody>
      </p:sp>
      <p:pic>
        <p:nvPicPr>
          <p:cNvPr id="9" name="Picture 8">
            <a:extLst>
              <a:ext uri="{FF2B5EF4-FFF2-40B4-BE49-F238E27FC236}">
                <a16:creationId xmlns:a16="http://schemas.microsoft.com/office/drawing/2014/main" id="{B56E5780-13CA-7B4A-B69C-7F969AF477A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grpSp>
        <p:nvGrpSpPr>
          <p:cNvPr id="6" name="Group 5">
            <a:extLst>
              <a:ext uri="{FF2B5EF4-FFF2-40B4-BE49-F238E27FC236}">
                <a16:creationId xmlns:a16="http://schemas.microsoft.com/office/drawing/2014/main" id="{050A44DB-EC4B-4B7E-AAB4-E9ADDE1BB253}"/>
              </a:ext>
            </a:extLst>
          </p:cNvPr>
          <p:cNvGrpSpPr/>
          <p:nvPr userDrawn="1"/>
        </p:nvGrpSpPr>
        <p:grpSpPr>
          <a:xfrm>
            <a:off x="420624" y="228600"/>
            <a:ext cx="1596887" cy="1602823"/>
            <a:chOff x="457200" y="182880"/>
            <a:chExt cx="1596887" cy="1602823"/>
          </a:xfrm>
        </p:grpSpPr>
        <p:cxnSp>
          <p:nvCxnSpPr>
            <p:cNvPr id="11" name="Straight Connector 10">
              <a:extLst>
                <a:ext uri="{FF2B5EF4-FFF2-40B4-BE49-F238E27FC236}">
                  <a16:creationId xmlns:a16="http://schemas.microsoft.com/office/drawing/2014/main" id="{CB38A4D3-E4FD-7C45-8E62-E4C682931326}"/>
                </a:ext>
              </a:extLst>
            </p:cNvPr>
            <p:cNvCxnSpPr/>
            <p:nvPr userDrawn="1"/>
          </p:nvCxnSpPr>
          <p:spPr>
            <a:xfrm>
              <a:off x="457200" y="182880"/>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0E13DA-2C4E-D748-AA3D-016F576BF465}"/>
                </a:ext>
              </a:extLst>
            </p:cNvPr>
            <p:cNvCxnSpPr>
              <a:cxnSpLocks/>
            </p:cNvCxnSpPr>
            <p:nvPr userDrawn="1"/>
          </p:nvCxnSpPr>
          <p:spPr>
            <a:xfrm flipH="1">
              <a:off x="457200" y="182880"/>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37916026-43A1-1246-8EAC-C7AD072D9C40}"/>
              </a:ext>
            </a:extLst>
          </p:cNvPr>
          <p:cNvGrpSpPr/>
          <p:nvPr userDrawn="1"/>
        </p:nvGrpSpPr>
        <p:grpSpPr>
          <a:xfrm rot="10800000">
            <a:off x="10177272" y="5029200"/>
            <a:ext cx="1596887" cy="1602823"/>
            <a:chOff x="357809" y="365125"/>
            <a:chExt cx="1596887" cy="1602823"/>
          </a:xfrm>
        </p:grpSpPr>
        <p:cxnSp>
          <p:nvCxnSpPr>
            <p:cNvPr id="15" name="Straight Connector 14">
              <a:extLst>
                <a:ext uri="{FF2B5EF4-FFF2-40B4-BE49-F238E27FC236}">
                  <a16:creationId xmlns:a16="http://schemas.microsoft.com/office/drawing/2014/main" id="{2878FCBC-5D9F-5543-9B6E-8741681D9E69}"/>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5700BF-5C46-0A48-8447-104C76F25C91}"/>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993832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ftr="0" dt="0"/>
  <p:txStyles>
    <p:titleStyle>
      <a:lvl1pPr algn="l" defTabSz="914400" rtl="0" eaLnBrk="1" latinLnBrk="0" hangingPunct="1">
        <a:lnSpc>
          <a:spcPct val="90000"/>
        </a:lnSpc>
        <a:spcBef>
          <a:spcPct val="0"/>
        </a:spcBef>
        <a:buNone/>
        <a:defRPr sz="4400" b="1" kern="1200">
          <a:solidFill>
            <a:schemeClr val="tx1"/>
          </a:solidFill>
          <a:effectLst/>
          <a:latin typeface="+mj-lt"/>
          <a:ea typeface="+mj-ea"/>
          <a:cs typeface="+mj-cs"/>
        </a:defRPr>
      </a:lvl1pPr>
    </p:titleStyle>
    <p:bodyStyle>
      <a:lvl1pPr marL="228600" indent="-228600" algn="l" defTabSz="914400" rtl="0" eaLnBrk="1" latinLnBrk="0" hangingPunct="1">
        <a:lnSpc>
          <a:spcPct val="100000"/>
        </a:lnSpc>
        <a:spcBef>
          <a:spcPts val="1000"/>
        </a:spcBef>
        <a:buFont typeface="Bahnschrift SemiLight Condensed"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Bahnschrift SemiLight Condensed"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Bahnschrift SemiLight Condensed"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Bahnschrift SemiLight Condensed" panose="020B0502040204020203"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Bahnschrift SemiLight Condensed"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D1AAA5-36B1-42C5-90FA-2FD9D8D2335B}"/>
              </a:ext>
            </a:extLst>
          </p:cNvPr>
          <p:cNvSpPr/>
          <p:nvPr userDrawn="1"/>
        </p:nvSpPr>
        <p:spPr>
          <a:xfrm>
            <a:off x="0" y="-134937"/>
            <a:ext cx="12192000" cy="1825625"/>
          </a:xfrm>
          <a:prstGeom prst="rect">
            <a:avLst/>
          </a:prstGeom>
          <a:solidFill>
            <a:schemeClr val="tx1"/>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87F8B45-CAF6-464B-88C9-09581D4BB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74183D-60F7-4DAC-B18D-091FD9316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2A196860-365B-4A72-AB3E-4AE10345B951}"/>
              </a:ext>
            </a:extLst>
          </p:cNvPr>
          <p:cNvSpPr>
            <a:spLocks noGrp="1"/>
          </p:cNvSpPr>
          <p:nvPr>
            <p:ph type="sldNum" sz="quarter" idx="4"/>
          </p:nvPr>
        </p:nvSpPr>
        <p:spPr>
          <a:xfrm>
            <a:off x="11183112" y="6355080"/>
            <a:ext cx="5669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52B71-7D07-4CF5-A8D5-1C4F79F1E808}" type="slidenum">
              <a:rPr lang="en-US" smtClean="0"/>
              <a:t>‹#›</a:t>
            </a:fld>
            <a:endParaRPr lang="en-US"/>
          </a:p>
        </p:txBody>
      </p:sp>
      <p:pic>
        <p:nvPicPr>
          <p:cNvPr id="8" name="Picture 7">
            <a:extLst>
              <a:ext uri="{FF2B5EF4-FFF2-40B4-BE49-F238E27FC236}">
                <a16:creationId xmlns:a16="http://schemas.microsoft.com/office/drawing/2014/main" id="{0AD6A39E-D0DA-42C7-8AE4-D13FC0C4EFB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369141490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Bahnschrift SemiLight Condensed" panose="020B0502040204020203" pitchFamily="34" charset="0"/>
        <a:buChar char="»"/>
        <a:defRPr lang="en-US" sz="2800" kern="1200" dirty="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Bahnschrift SemiLight Condensed" panose="020B0502040204020203" pitchFamily="34" charset="0"/>
        <a:buChar char="»"/>
        <a:defRPr lang="en-US" sz="2400" kern="1200" dirty="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Bahnschrift SemiLight Condensed" panose="020B0502040204020203" pitchFamily="34" charset="0"/>
        <a:buChar char="»"/>
        <a:defRPr lang="en-US" sz="2000" kern="1200" dirty="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Bahnschrift SemiLight Condensed" panose="020B0502040204020203"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Bahnschrift SemiLight Condensed" panose="020B0502040204020203"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CAE5-AD10-3445-1237-2A22C5B2D384}"/>
              </a:ext>
            </a:extLst>
          </p:cNvPr>
          <p:cNvSpPr>
            <a:spLocks noGrp="1"/>
          </p:cNvSpPr>
          <p:nvPr>
            <p:ph type="ctrTitle"/>
          </p:nvPr>
        </p:nvSpPr>
        <p:spPr/>
        <p:txBody>
          <a:bodyPr/>
          <a:lstStyle/>
          <a:p>
            <a:r>
              <a:rPr lang="en-US"/>
              <a:t>Western Resource Adequacy Program</a:t>
            </a:r>
          </a:p>
        </p:txBody>
      </p:sp>
      <p:sp>
        <p:nvSpPr>
          <p:cNvPr id="3" name="Subtitle 2">
            <a:extLst>
              <a:ext uri="{FF2B5EF4-FFF2-40B4-BE49-F238E27FC236}">
                <a16:creationId xmlns:a16="http://schemas.microsoft.com/office/drawing/2014/main" id="{8A043143-CC22-7FE8-2758-D3E8B8CA4A0B}"/>
              </a:ext>
            </a:extLst>
          </p:cNvPr>
          <p:cNvSpPr>
            <a:spLocks noGrp="1"/>
          </p:cNvSpPr>
          <p:nvPr>
            <p:ph type="subTitle" idx="1"/>
          </p:nvPr>
        </p:nvSpPr>
        <p:spPr/>
        <p:txBody>
          <a:bodyPr/>
          <a:lstStyle/>
          <a:p>
            <a:r>
              <a:rPr lang="en-US" dirty="0">
                <a:solidFill>
                  <a:schemeClr val="accent2">
                    <a:lumMod val="75000"/>
                  </a:schemeClr>
                </a:solidFill>
              </a:rPr>
              <a:t>June 24, 2024</a:t>
            </a:r>
          </a:p>
        </p:txBody>
      </p:sp>
      <p:sp>
        <p:nvSpPr>
          <p:cNvPr id="4" name="Slide Number Placeholder 3">
            <a:extLst>
              <a:ext uri="{FF2B5EF4-FFF2-40B4-BE49-F238E27FC236}">
                <a16:creationId xmlns:a16="http://schemas.microsoft.com/office/drawing/2014/main" id="{DE3959B6-347B-F1CD-CBE3-056C7EF1B59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47B053-762D-475B-B757-34C248812275}" type="slidenum">
              <a:rPr kumimoji="0" lang="en-US" altLang="en-US" sz="1200" b="0" i="0" u="none" strike="noStrike" kern="1200" cap="none" spc="0" normalizeH="0" baseline="0" noProof="0" smtClean="0">
                <a:ln>
                  <a:noFill/>
                </a:ln>
                <a:solidFill>
                  <a:srgbClr val="898989"/>
                </a:solidFill>
                <a:effectLst/>
                <a:uLnTx/>
                <a:uFillTx/>
                <a:latin typeface="Nirmala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Nirmala UI" panose="020B0502040204020203" pitchFamily="34" charset="0"/>
              <a:ea typeface="+mn-ea"/>
              <a:cs typeface="+mn-cs"/>
            </a:endParaRPr>
          </a:p>
        </p:txBody>
      </p:sp>
      <p:sp>
        <p:nvSpPr>
          <p:cNvPr id="7" name="TextBox 6">
            <a:extLst>
              <a:ext uri="{FF2B5EF4-FFF2-40B4-BE49-F238E27FC236}">
                <a16:creationId xmlns:a16="http://schemas.microsoft.com/office/drawing/2014/main" id="{AD0E6668-BECA-599F-AF92-2F8D1D4038AC}"/>
              </a:ext>
            </a:extLst>
          </p:cNvPr>
          <p:cNvSpPr txBox="1"/>
          <p:nvPr/>
        </p:nvSpPr>
        <p:spPr>
          <a:xfrm>
            <a:off x="981075" y="4334212"/>
            <a:ext cx="10229850" cy="1015663"/>
          </a:xfrm>
          <a:prstGeom prst="rect">
            <a:avLst/>
          </a:prstGeom>
          <a:noFill/>
        </p:spPr>
        <p:txBody>
          <a:bodyPr wrap="square" rtlCol="0">
            <a:spAutoFit/>
          </a:bodyPr>
          <a:lstStyle/>
          <a:p>
            <a:pPr algn="ctr"/>
            <a:r>
              <a:rPr lang="en-US" sz="2000" b="1" dirty="0"/>
              <a:t>Michael O’Brien</a:t>
            </a:r>
          </a:p>
          <a:p>
            <a:pPr algn="ctr"/>
            <a:r>
              <a:rPr lang="en-US" sz="2000" dirty="0"/>
              <a:t>Senior Engagement Manager, Western Resource Adequacy Program </a:t>
            </a:r>
          </a:p>
          <a:p>
            <a:pPr algn="ctr"/>
            <a:r>
              <a:rPr lang="en-US" sz="2000" dirty="0"/>
              <a:t>Western Power Pool</a:t>
            </a:r>
          </a:p>
        </p:txBody>
      </p:sp>
      <p:sp>
        <p:nvSpPr>
          <p:cNvPr id="5" name="Subtitle 2">
            <a:extLst>
              <a:ext uri="{FF2B5EF4-FFF2-40B4-BE49-F238E27FC236}">
                <a16:creationId xmlns:a16="http://schemas.microsoft.com/office/drawing/2014/main" id="{0CB589BB-ED6B-D3DC-07EA-DA9353960F0B}"/>
              </a:ext>
            </a:extLst>
          </p:cNvPr>
          <p:cNvSpPr txBox="1">
            <a:spLocks/>
          </p:cNvSpPr>
          <p:nvPr/>
        </p:nvSpPr>
        <p:spPr bwMode="auto">
          <a:xfrm>
            <a:off x="1524000" y="5667480"/>
            <a:ext cx="9144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ts val="1000"/>
              </a:spcBef>
              <a:spcAft>
                <a:spcPct val="0"/>
              </a:spcAft>
              <a:buFont typeface="Bahnschrift SemiLight Condensed" panose="020B0502040204020203" pitchFamily="34" charset="0"/>
              <a:buNone/>
              <a:defRPr sz="2400" kern="1200">
                <a:solidFill>
                  <a:schemeClr val="tx1"/>
                </a:solidFill>
                <a:latin typeface="+mn-lt"/>
                <a:ea typeface="+mn-ea"/>
                <a:cs typeface="+mn-cs"/>
              </a:defRPr>
            </a:lvl1pPr>
            <a:lvl2pPr marL="457200" indent="0" algn="ctr" rtl="0" eaLnBrk="0" fontAlgn="base" hangingPunct="0">
              <a:spcBef>
                <a:spcPts val="1000"/>
              </a:spcBef>
              <a:spcAft>
                <a:spcPct val="0"/>
              </a:spcAft>
              <a:buFont typeface="Symbol" panose="05050102010706020507" pitchFamily="18" charset="2"/>
              <a:buNone/>
              <a:defRPr sz="2000" kern="1200">
                <a:solidFill>
                  <a:schemeClr val="tx1"/>
                </a:solidFill>
                <a:latin typeface="+mn-lt"/>
                <a:ea typeface="+mn-ea"/>
                <a:cs typeface="+mn-cs"/>
              </a:defRPr>
            </a:lvl2pPr>
            <a:lvl3pPr marL="914400" indent="0" algn="ctr" rtl="0" eaLnBrk="0" fontAlgn="base" hangingPunct="0">
              <a:spcBef>
                <a:spcPts val="1000"/>
              </a:spcBef>
              <a:spcAft>
                <a:spcPct val="0"/>
              </a:spcAft>
              <a:buFont typeface="Bahnschrift SemiLight Condensed" panose="020B0502040204020203" pitchFamily="34" charset="0"/>
              <a:buNone/>
              <a:defRPr sz="1800" kern="1200">
                <a:solidFill>
                  <a:schemeClr val="tx1"/>
                </a:solidFill>
                <a:latin typeface="+mn-lt"/>
                <a:ea typeface="+mn-ea"/>
                <a:cs typeface="+mn-cs"/>
              </a:defRPr>
            </a:lvl3pPr>
            <a:lvl4pPr marL="1371600" indent="0" algn="ctr" rtl="0" eaLnBrk="0" fontAlgn="base" hangingPunct="0">
              <a:spcBef>
                <a:spcPts val="1000"/>
              </a:spcBef>
              <a:spcAft>
                <a:spcPct val="0"/>
              </a:spcAft>
              <a:buNone/>
              <a:defRPr sz="1600" i="1" kern="1200">
                <a:solidFill>
                  <a:schemeClr val="tx1"/>
                </a:solidFill>
                <a:latin typeface="+mn-lt"/>
                <a:ea typeface="+mn-ea"/>
                <a:cs typeface="+mn-cs"/>
              </a:defRPr>
            </a:lvl4pPr>
            <a:lvl5pPr marL="1828800" indent="0" algn="ctr" rtl="0" eaLnBrk="0" fontAlgn="base" hangingPunct="0">
              <a:spcBef>
                <a:spcPts val="1000"/>
              </a:spcBef>
              <a:spcAft>
                <a:spcPct val="0"/>
              </a:spcAft>
              <a:buFont typeface="Bahnschrift SemiLight Condensed" panose="020B0502040204020203"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accent2">
                    <a:lumMod val="75000"/>
                  </a:schemeClr>
                </a:solidFill>
              </a:rPr>
              <a:t>Nevada – Regional Transmission Coordination Task Force</a:t>
            </a:r>
          </a:p>
        </p:txBody>
      </p:sp>
    </p:spTree>
    <p:extLst>
      <p:ext uri="{BB962C8B-B14F-4D97-AF65-F5344CB8AC3E}">
        <p14:creationId xmlns:p14="http://schemas.microsoft.com/office/powerpoint/2010/main" val="189301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117-D5F0-F26B-ED2F-C500B2294CE5}"/>
              </a:ext>
            </a:extLst>
          </p:cNvPr>
          <p:cNvSpPr>
            <a:spLocks noGrp="1"/>
          </p:cNvSpPr>
          <p:nvPr>
            <p:ph type="title"/>
          </p:nvPr>
        </p:nvSpPr>
        <p:spPr/>
        <p:txBody>
          <a:bodyPr/>
          <a:lstStyle/>
          <a:p>
            <a:r>
              <a:rPr lang="en-US"/>
              <a:t>2023-2024 Implementation</a:t>
            </a:r>
          </a:p>
        </p:txBody>
      </p:sp>
      <p:sp>
        <p:nvSpPr>
          <p:cNvPr id="4" name="Slide Number Placeholder 3">
            <a:extLst>
              <a:ext uri="{FF2B5EF4-FFF2-40B4-BE49-F238E27FC236}">
                <a16:creationId xmlns:a16="http://schemas.microsoft.com/office/drawing/2014/main" id="{42D540E0-99FD-2AAD-0F76-6BFCDB0EF26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504874-0B16-40CA-A8BC-3FD5A855E10F}" type="slidenum">
              <a:rPr kumimoji="0" lang="en-US" altLang="en-US" sz="1200" b="0" i="0" u="none" strike="noStrike" kern="1200" cap="none" spc="0" normalizeH="0" baseline="0" noProof="0" smtClean="0">
                <a:ln>
                  <a:noFill/>
                </a:ln>
                <a:solidFill>
                  <a:srgbClr val="8B8C8D"/>
                </a:solidFill>
                <a:effectLst/>
                <a:uLnTx/>
                <a:uFillTx/>
                <a:latin typeface="Nirmala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8B8C8D"/>
              </a:solidFill>
              <a:effectLst/>
              <a:uLnTx/>
              <a:uFillTx/>
              <a:latin typeface="Nirmala UI" panose="020B0502040204020203" pitchFamily="34" charset="0"/>
              <a:ea typeface="+mn-ea"/>
              <a:cs typeface="+mn-cs"/>
            </a:endParaRPr>
          </a:p>
        </p:txBody>
      </p:sp>
      <p:sp>
        <p:nvSpPr>
          <p:cNvPr id="64" name="TextBox 63">
            <a:extLst>
              <a:ext uri="{FF2B5EF4-FFF2-40B4-BE49-F238E27FC236}">
                <a16:creationId xmlns:a16="http://schemas.microsoft.com/office/drawing/2014/main" id="{6D87C107-B58C-32AB-DFD2-8114D042CBA6}"/>
              </a:ext>
            </a:extLst>
          </p:cNvPr>
          <p:cNvSpPr txBox="1"/>
          <p:nvPr/>
        </p:nvSpPr>
        <p:spPr>
          <a:xfrm>
            <a:off x="2004487" y="2004305"/>
            <a:ext cx="945932" cy="1199179"/>
          </a:xfrm>
          <a:prstGeom prst="rect">
            <a:avLst/>
          </a:prstGeom>
          <a:noFill/>
          <a:ln w="3175" cap="flat">
            <a:noFill/>
            <a:miter lim="400000"/>
          </a:ln>
          <a:effectLst/>
          <a:sp3d/>
        </p:spPr>
        <p:txBody>
          <a:bodyPr spcFirstLastPara="1" wrap="square" lIns="23815" tIns="23815" rIns="23815" bIns="23815" spcCol="38100" anchor="b">
            <a:spAutoFit/>
          </a:bodyPr>
          <a:lstStyle/>
          <a:p>
            <a:pPr marL="0" marR="0" lvl="0" indent="0" algn="l" defTabSz="825738" rtl="0" eaLnBrk="1" fontAlgn="auto" latinLnBrk="0" hangingPunct="0">
              <a:lnSpc>
                <a:spcPct val="80000"/>
              </a:lnSpc>
              <a:spcBef>
                <a:spcPts val="600"/>
              </a:spcBef>
              <a:spcAft>
                <a:spcPts val="0"/>
              </a:spcAft>
              <a:buClrTx/>
              <a:buSzTx/>
              <a:buFontTx/>
              <a:buNone/>
              <a:tabLst/>
              <a:defRPr/>
            </a:pPr>
            <a:r>
              <a:rPr kumimoji="0" lang="en-US" sz="1600" b="1"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BPM Drafting Process</a:t>
            </a:r>
          </a:p>
          <a:p>
            <a:pPr marL="0" marR="0" lvl="0" indent="0" algn="l" defTabSz="825738" rtl="0" eaLnBrk="1" fontAlgn="auto" latinLnBrk="0" hangingPunct="0">
              <a:lnSpc>
                <a:spcPct val="80000"/>
              </a:lnSpc>
              <a:spcBef>
                <a:spcPts val="600"/>
              </a:spcBef>
              <a:spcAft>
                <a:spcPts val="0"/>
              </a:spcAft>
              <a:buClrTx/>
              <a:buSzTx/>
              <a:buFontTx/>
              <a:buNone/>
              <a:tabLst/>
              <a:defRPr/>
            </a:pPr>
            <a:r>
              <a:rPr lang="en-US" sz="1100" b="1" i="1" kern="0" spc="-85">
                <a:solidFill>
                  <a:schemeClr val="accent6"/>
                </a:solidFill>
                <a:latin typeface="Nirmala UI"/>
                <a:cs typeface="Arial" panose="020B0604020202020204" pitchFamily="34" charset="0"/>
                <a:sym typeface="Avenir Next"/>
              </a:rPr>
              <a:t>Opportunities </a:t>
            </a:r>
            <a:r>
              <a:rPr kumimoji="0" lang="en-US" sz="1100" b="1" i="1" u="none" strike="noStrike" kern="0" cap="none" spc="-85" normalizeH="0" baseline="0" noProof="0">
                <a:ln>
                  <a:noFill/>
                </a:ln>
                <a:solidFill>
                  <a:schemeClr val="accent6"/>
                </a:solidFill>
                <a:effectLst/>
                <a:uLnTx/>
                <a:uFillTx/>
                <a:latin typeface="Nirmala UI"/>
                <a:ea typeface="+mn-ea"/>
                <a:cs typeface="Arial" panose="020B0604020202020204" pitchFamily="34" charset="0"/>
                <a:sym typeface="Avenir Next"/>
              </a:rPr>
              <a:t>for public comment</a:t>
            </a:r>
          </a:p>
        </p:txBody>
      </p:sp>
      <p:grpSp>
        <p:nvGrpSpPr>
          <p:cNvPr id="6" name="Group 43">
            <a:extLst>
              <a:ext uri="{FF2B5EF4-FFF2-40B4-BE49-F238E27FC236}">
                <a16:creationId xmlns:a16="http://schemas.microsoft.com/office/drawing/2014/main" id="{BBBEE255-C721-661E-4057-5E240F8DCA42}"/>
              </a:ext>
            </a:extLst>
          </p:cNvPr>
          <p:cNvGrpSpPr>
            <a:grpSpLocks/>
          </p:cNvGrpSpPr>
          <p:nvPr/>
        </p:nvGrpSpPr>
        <p:grpSpPr bwMode="auto">
          <a:xfrm>
            <a:off x="8889715" y="3501355"/>
            <a:ext cx="1784569" cy="1429558"/>
            <a:chOff x="6683761" y="7337499"/>
            <a:chExt cx="3599992" cy="1962615"/>
          </a:xfrm>
        </p:grpSpPr>
        <p:sp>
          <p:nvSpPr>
            <p:cNvPr id="7" name="Arrow: Chevron 6">
              <a:extLst>
                <a:ext uri="{FF2B5EF4-FFF2-40B4-BE49-F238E27FC236}">
                  <a16:creationId xmlns:a16="http://schemas.microsoft.com/office/drawing/2014/main" id="{8A28104E-CCB5-F254-5C17-A53995BC7930}"/>
                </a:ext>
              </a:extLst>
            </p:cNvPr>
            <p:cNvSpPr/>
            <p:nvPr/>
          </p:nvSpPr>
          <p:spPr>
            <a:xfrm>
              <a:off x="6683761" y="7337499"/>
              <a:ext cx="3495149" cy="1962615"/>
            </a:xfrm>
            <a:prstGeom prst="chevron">
              <a:avLst>
                <a:gd name="adj" fmla="val 32118"/>
              </a:avLst>
            </a:prstGeom>
            <a:solidFill>
              <a:schemeClr val="tx1"/>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TextBox 17">
              <a:extLst>
                <a:ext uri="{FF2B5EF4-FFF2-40B4-BE49-F238E27FC236}">
                  <a16:creationId xmlns:a16="http://schemas.microsoft.com/office/drawing/2014/main" id="{5E67521D-C0F4-0394-5F83-BBECF4D99FB0}"/>
                </a:ext>
              </a:extLst>
            </p:cNvPr>
            <p:cNvSpPr txBox="1"/>
            <p:nvPr/>
          </p:nvSpPr>
          <p:spPr>
            <a:xfrm>
              <a:off x="8129756" y="8191676"/>
              <a:ext cx="2153997" cy="336455"/>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1" i="0" u="none" strike="noStrike" kern="0" cap="none" spc="-85" normalizeH="0" baseline="0" noProof="0">
                  <a:ln>
                    <a:noFill/>
                  </a:ln>
                  <a:solidFill>
                    <a:schemeClr val="bg1"/>
                  </a:solidFill>
                  <a:effectLst/>
                  <a:uLnTx/>
                  <a:uFillTx/>
                  <a:latin typeface="Nirmala UI"/>
                  <a:ea typeface="+mn-ea"/>
                  <a:cs typeface="Arial" panose="020B0604020202020204" pitchFamily="34" charset="0"/>
                  <a:sym typeface="Avenir Next"/>
                </a:rPr>
                <a:t>2024 Q3</a:t>
              </a:r>
            </a:p>
          </p:txBody>
        </p:sp>
      </p:grpSp>
      <p:grpSp>
        <p:nvGrpSpPr>
          <p:cNvPr id="19" name="Group 43">
            <a:extLst>
              <a:ext uri="{FF2B5EF4-FFF2-40B4-BE49-F238E27FC236}">
                <a16:creationId xmlns:a16="http://schemas.microsoft.com/office/drawing/2014/main" id="{6D9FA6AF-209E-C916-91D3-06BDC49F3922}"/>
              </a:ext>
            </a:extLst>
          </p:cNvPr>
          <p:cNvGrpSpPr>
            <a:grpSpLocks/>
          </p:cNvGrpSpPr>
          <p:nvPr/>
        </p:nvGrpSpPr>
        <p:grpSpPr bwMode="auto">
          <a:xfrm>
            <a:off x="10334710" y="3504689"/>
            <a:ext cx="1841193" cy="1429558"/>
            <a:chOff x="6683761" y="7337499"/>
            <a:chExt cx="3599992" cy="1962615"/>
          </a:xfrm>
        </p:grpSpPr>
        <p:sp>
          <p:nvSpPr>
            <p:cNvPr id="21" name="Arrow: Chevron 20">
              <a:extLst>
                <a:ext uri="{FF2B5EF4-FFF2-40B4-BE49-F238E27FC236}">
                  <a16:creationId xmlns:a16="http://schemas.microsoft.com/office/drawing/2014/main" id="{62CDD8AA-FFAD-CB57-8B79-FEFE943A9749}"/>
                </a:ext>
              </a:extLst>
            </p:cNvPr>
            <p:cNvSpPr/>
            <p:nvPr/>
          </p:nvSpPr>
          <p:spPr>
            <a:xfrm>
              <a:off x="6683761" y="7337499"/>
              <a:ext cx="3495149" cy="1962615"/>
            </a:xfrm>
            <a:prstGeom prst="chevron">
              <a:avLst>
                <a:gd name="adj" fmla="val 29367"/>
              </a:avLst>
            </a:prstGeom>
            <a:solidFill>
              <a:schemeClr val="tx1"/>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TextBox 21">
              <a:extLst>
                <a:ext uri="{FF2B5EF4-FFF2-40B4-BE49-F238E27FC236}">
                  <a16:creationId xmlns:a16="http://schemas.microsoft.com/office/drawing/2014/main" id="{B3D863AD-EF95-8326-FB3F-E19B3D1117A8}"/>
                </a:ext>
              </a:extLst>
            </p:cNvPr>
            <p:cNvSpPr txBox="1"/>
            <p:nvPr/>
          </p:nvSpPr>
          <p:spPr>
            <a:xfrm>
              <a:off x="8129756" y="8191676"/>
              <a:ext cx="2153997" cy="336455"/>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1" i="0" u="none" strike="noStrike" kern="0" cap="none" spc="-85" normalizeH="0" baseline="0" noProof="0">
                  <a:ln>
                    <a:noFill/>
                  </a:ln>
                  <a:solidFill>
                    <a:schemeClr val="bg1"/>
                  </a:solidFill>
                  <a:effectLst/>
                  <a:uLnTx/>
                  <a:uFillTx/>
                  <a:latin typeface="Nirmala UI"/>
                  <a:ea typeface="+mn-ea"/>
                  <a:cs typeface="Arial" panose="020B0604020202020204" pitchFamily="34" charset="0"/>
                  <a:sym typeface="Avenir Next"/>
                </a:rPr>
                <a:t>2024 Q4</a:t>
              </a:r>
            </a:p>
          </p:txBody>
        </p:sp>
      </p:grpSp>
      <p:grpSp>
        <p:nvGrpSpPr>
          <p:cNvPr id="40" name="Group 43">
            <a:extLst>
              <a:ext uri="{FF2B5EF4-FFF2-40B4-BE49-F238E27FC236}">
                <a16:creationId xmlns:a16="http://schemas.microsoft.com/office/drawing/2014/main" id="{C75725BC-DCEE-8CEF-2148-2565A6902B30}"/>
              </a:ext>
            </a:extLst>
          </p:cNvPr>
          <p:cNvGrpSpPr>
            <a:grpSpLocks/>
          </p:cNvGrpSpPr>
          <p:nvPr/>
        </p:nvGrpSpPr>
        <p:grpSpPr bwMode="auto">
          <a:xfrm>
            <a:off x="117896" y="3498811"/>
            <a:ext cx="1896425" cy="1429558"/>
            <a:chOff x="6683761" y="7337499"/>
            <a:chExt cx="3599992" cy="1962615"/>
          </a:xfrm>
        </p:grpSpPr>
        <p:sp>
          <p:nvSpPr>
            <p:cNvPr id="41" name="Arrow: Chevron 40">
              <a:extLst>
                <a:ext uri="{FF2B5EF4-FFF2-40B4-BE49-F238E27FC236}">
                  <a16:creationId xmlns:a16="http://schemas.microsoft.com/office/drawing/2014/main" id="{D628E344-6071-695D-AAB8-8ED5980EE131}"/>
                </a:ext>
              </a:extLst>
            </p:cNvPr>
            <p:cNvSpPr/>
            <p:nvPr/>
          </p:nvSpPr>
          <p:spPr>
            <a:xfrm>
              <a:off x="6683761" y="7337499"/>
              <a:ext cx="3495149" cy="1962615"/>
            </a:xfrm>
            <a:prstGeom prst="chevron">
              <a:avLst>
                <a:gd name="adj" fmla="val 36244"/>
              </a:avLst>
            </a:prstGeom>
            <a:solidFill>
              <a:schemeClr val="tx1"/>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 name="TextBox 41">
              <a:extLst>
                <a:ext uri="{FF2B5EF4-FFF2-40B4-BE49-F238E27FC236}">
                  <a16:creationId xmlns:a16="http://schemas.microsoft.com/office/drawing/2014/main" id="{0DA0F4D9-3973-307A-56A6-7F491299C656}"/>
                </a:ext>
              </a:extLst>
            </p:cNvPr>
            <p:cNvSpPr txBox="1"/>
            <p:nvPr/>
          </p:nvSpPr>
          <p:spPr>
            <a:xfrm>
              <a:off x="8129757" y="8145632"/>
              <a:ext cx="2153996" cy="428544"/>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lang="en-US" sz="1600" b="1" kern="0" spc="-85">
                  <a:solidFill>
                    <a:schemeClr val="bg1"/>
                  </a:solidFill>
                  <a:latin typeface="Nirmala UI"/>
                  <a:cs typeface="Arial" panose="020B0604020202020204" pitchFamily="34" charset="0"/>
                  <a:sym typeface="Avenir Next"/>
                </a:rPr>
                <a:t>2023 Q1</a:t>
              </a:r>
              <a:endParaRPr kumimoji="0" lang="en-US" sz="1600" b="1" i="0" u="none" strike="noStrike" kern="0" cap="none" spc="-85" normalizeH="0" baseline="0" noProof="0">
                <a:ln>
                  <a:noFill/>
                </a:ln>
                <a:solidFill>
                  <a:schemeClr val="bg1"/>
                </a:solidFill>
                <a:effectLst/>
                <a:uLnTx/>
                <a:uFillTx/>
                <a:latin typeface="Nirmala UI"/>
                <a:ea typeface="+mn-ea"/>
                <a:cs typeface="Arial" panose="020B0604020202020204" pitchFamily="34" charset="0"/>
                <a:sym typeface="Avenir Next"/>
              </a:endParaRPr>
            </a:p>
          </p:txBody>
        </p:sp>
      </p:grpSp>
      <p:grpSp>
        <p:nvGrpSpPr>
          <p:cNvPr id="75" name="Group 43">
            <a:extLst>
              <a:ext uri="{FF2B5EF4-FFF2-40B4-BE49-F238E27FC236}">
                <a16:creationId xmlns:a16="http://schemas.microsoft.com/office/drawing/2014/main" id="{ED39926C-7743-B495-1F12-D39FC8602D8F}"/>
              </a:ext>
            </a:extLst>
          </p:cNvPr>
          <p:cNvGrpSpPr>
            <a:grpSpLocks/>
          </p:cNvGrpSpPr>
          <p:nvPr/>
        </p:nvGrpSpPr>
        <p:grpSpPr bwMode="auto">
          <a:xfrm>
            <a:off x="1600234" y="3498021"/>
            <a:ext cx="1841195" cy="1429558"/>
            <a:chOff x="6683761" y="7337499"/>
            <a:chExt cx="3599992" cy="1962615"/>
          </a:xfrm>
        </p:grpSpPr>
        <p:sp>
          <p:nvSpPr>
            <p:cNvPr id="76" name="Arrow: Chevron 75">
              <a:extLst>
                <a:ext uri="{FF2B5EF4-FFF2-40B4-BE49-F238E27FC236}">
                  <a16:creationId xmlns:a16="http://schemas.microsoft.com/office/drawing/2014/main" id="{E3818F63-904C-26E6-AE7B-27E3253D92CC}"/>
                </a:ext>
              </a:extLst>
            </p:cNvPr>
            <p:cNvSpPr/>
            <p:nvPr/>
          </p:nvSpPr>
          <p:spPr>
            <a:xfrm>
              <a:off x="6683761" y="7337499"/>
              <a:ext cx="3495149" cy="1962615"/>
            </a:xfrm>
            <a:prstGeom prst="chevron">
              <a:avLst>
                <a:gd name="adj" fmla="val 35557"/>
              </a:avLst>
            </a:prstGeom>
            <a:solidFill>
              <a:schemeClr val="tx1"/>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 name="TextBox 76">
              <a:extLst>
                <a:ext uri="{FF2B5EF4-FFF2-40B4-BE49-F238E27FC236}">
                  <a16:creationId xmlns:a16="http://schemas.microsoft.com/office/drawing/2014/main" id="{8809C558-8EDE-C94C-99D3-4BB497667F57}"/>
                </a:ext>
              </a:extLst>
            </p:cNvPr>
            <p:cNvSpPr txBox="1"/>
            <p:nvPr/>
          </p:nvSpPr>
          <p:spPr>
            <a:xfrm>
              <a:off x="8129757" y="8145632"/>
              <a:ext cx="2153996" cy="428544"/>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1" i="0" u="none" strike="noStrike" kern="0" cap="none" spc="-85" normalizeH="0" baseline="0" noProof="0">
                  <a:ln>
                    <a:noFill/>
                  </a:ln>
                  <a:solidFill>
                    <a:schemeClr val="bg1"/>
                  </a:solidFill>
                  <a:effectLst/>
                  <a:uLnTx/>
                  <a:uFillTx/>
                  <a:latin typeface="Nirmala UI"/>
                  <a:ea typeface="+mn-ea"/>
                  <a:cs typeface="Arial" panose="020B0604020202020204" pitchFamily="34" charset="0"/>
                  <a:sym typeface="Avenir Next"/>
                </a:rPr>
                <a:t>2023 Q2</a:t>
              </a:r>
            </a:p>
          </p:txBody>
        </p:sp>
      </p:grpSp>
      <p:grpSp>
        <p:nvGrpSpPr>
          <p:cNvPr id="78" name="Group 43">
            <a:extLst>
              <a:ext uri="{FF2B5EF4-FFF2-40B4-BE49-F238E27FC236}">
                <a16:creationId xmlns:a16="http://schemas.microsoft.com/office/drawing/2014/main" id="{C4252FBA-1831-2FE6-ABF6-250FEEF4A89F}"/>
              </a:ext>
            </a:extLst>
          </p:cNvPr>
          <p:cNvGrpSpPr>
            <a:grpSpLocks/>
          </p:cNvGrpSpPr>
          <p:nvPr/>
        </p:nvGrpSpPr>
        <p:grpSpPr bwMode="auto">
          <a:xfrm>
            <a:off x="3036679" y="3498021"/>
            <a:ext cx="1841195" cy="1429558"/>
            <a:chOff x="6683761" y="7337499"/>
            <a:chExt cx="3599992" cy="1962615"/>
          </a:xfrm>
        </p:grpSpPr>
        <p:sp>
          <p:nvSpPr>
            <p:cNvPr id="79" name="Arrow: Chevron 78">
              <a:extLst>
                <a:ext uri="{FF2B5EF4-FFF2-40B4-BE49-F238E27FC236}">
                  <a16:creationId xmlns:a16="http://schemas.microsoft.com/office/drawing/2014/main" id="{9A6B1ED3-431C-45B0-04DA-8CE08A3D9371}"/>
                </a:ext>
              </a:extLst>
            </p:cNvPr>
            <p:cNvSpPr/>
            <p:nvPr/>
          </p:nvSpPr>
          <p:spPr>
            <a:xfrm>
              <a:off x="6683761" y="7337499"/>
              <a:ext cx="3495149" cy="1962615"/>
            </a:xfrm>
            <a:prstGeom prst="chevron">
              <a:avLst>
                <a:gd name="adj" fmla="val 34181"/>
              </a:avLst>
            </a:prstGeom>
            <a:solidFill>
              <a:schemeClr val="tx1"/>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 name="TextBox 79">
              <a:extLst>
                <a:ext uri="{FF2B5EF4-FFF2-40B4-BE49-F238E27FC236}">
                  <a16:creationId xmlns:a16="http://schemas.microsoft.com/office/drawing/2014/main" id="{97FB5374-C238-1536-4647-6C9693BB0C6F}"/>
                </a:ext>
              </a:extLst>
            </p:cNvPr>
            <p:cNvSpPr txBox="1"/>
            <p:nvPr/>
          </p:nvSpPr>
          <p:spPr>
            <a:xfrm>
              <a:off x="8129757" y="8145632"/>
              <a:ext cx="2153996" cy="428544"/>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1" i="0" u="none" strike="noStrike" kern="0" cap="none" spc="-85" normalizeH="0" baseline="0" noProof="0">
                  <a:ln>
                    <a:noFill/>
                  </a:ln>
                  <a:solidFill>
                    <a:schemeClr val="bg1"/>
                  </a:solidFill>
                  <a:effectLst/>
                  <a:uLnTx/>
                  <a:uFillTx/>
                  <a:latin typeface="Nirmala UI"/>
                  <a:ea typeface="+mn-ea"/>
                  <a:cs typeface="Arial" panose="020B0604020202020204" pitchFamily="34" charset="0"/>
                  <a:sym typeface="Avenir Next"/>
                </a:rPr>
                <a:t>2023 Q3</a:t>
              </a:r>
            </a:p>
          </p:txBody>
        </p:sp>
      </p:grpSp>
      <p:grpSp>
        <p:nvGrpSpPr>
          <p:cNvPr id="81" name="Group 43">
            <a:extLst>
              <a:ext uri="{FF2B5EF4-FFF2-40B4-BE49-F238E27FC236}">
                <a16:creationId xmlns:a16="http://schemas.microsoft.com/office/drawing/2014/main" id="{4B9FC48D-B43E-8D43-F9B7-BAC6844ADB17}"/>
              </a:ext>
            </a:extLst>
          </p:cNvPr>
          <p:cNvGrpSpPr>
            <a:grpSpLocks/>
          </p:cNvGrpSpPr>
          <p:nvPr/>
        </p:nvGrpSpPr>
        <p:grpSpPr bwMode="auto">
          <a:xfrm>
            <a:off x="4494165" y="3493102"/>
            <a:ext cx="1841195" cy="1429558"/>
            <a:chOff x="6683761" y="7337499"/>
            <a:chExt cx="3599992" cy="1962615"/>
          </a:xfrm>
        </p:grpSpPr>
        <p:sp>
          <p:nvSpPr>
            <p:cNvPr id="82" name="Arrow: Chevron 81">
              <a:extLst>
                <a:ext uri="{FF2B5EF4-FFF2-40B4-BE49-F238E27FC236}">
                  <a16:creationId xmlns:a16="http://schemas.microsoft.com/office/drawing/2014/main" id="{CB10C08F-BE70-D5B1-674D-286D30396C50}"/>
                </a:ext>
              </a:extLst>
            </p:cNvPr>
            <p:cNvSpPr/>
            <p:nvPr/>
          </p:nvSpPr>
          <p:spPr>
            <a:xfrm>
              <a:off x="6683761" y="7337499"/>
              <a:ext cx="3495149" cy="1962615"/>
            </a:xfrm>
            <a:prstGeom prst="chevron">
              <a:avLst>
                <a:gd name="adj" fmla="val 33493"/>
              </a:avLst>
            </a:prstGeom>
            <a:solidFill>
              <a:schemeClr val="tx1"/>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TextBox 82">
              <a:extLst>
                <a:ext uri="{FF2B5EF4-FFF2-40B4-BE49-F238E27FC236}">
                  <a16:creationId xmlns:a16="http://schemas.microsoft.com/office/drawing/2014/main" id="{19DBC2FE-AD7C-00AE-F45A-A18C2C4A8C38}"/>
                </a:ext>
              </a:extLst>
            </p:cNvPr>
            <p:cNvSpPr txBox="1"/>
            <p:nvPr/>
          </p:nvSpPr>
          <p:spPr>
            <a:xfrm>
              <a:off x="8129757" y="8145632"/>
              <a:ext cx="2153996" cy="428544"/>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1" i="0" u="none" strike="noStrike" kern="0" cap="none" spc="-85" normalizeH="0" baseline="0" noProof="0">
                  <a:ln>
                    <a:noFill/>
                  </a:ln>
                  <a:solidFill>
                    <a:schemeClr val="bg1"/>
                  </a:solidFill>
                  <a:effectLst/>
                  <a:uLnTx/>
                  <a:uFillTx/>
                  <a:latin typeface="Nirmala UI"/>
                  <a:ea typeface="+mn-ea"/>
                  <a:cs typeface="Arial" panose="020B0604020202020204" pitchFamily="34" charset="0"/>
                  <a:sym typeface="Avenir Next"/>
                </a:rPr>
                <a:t>2023 Q4</a:t>
              </a:r>
            </a:p>
          </p:txBody>
        </p:sp>
      </p:grpSp>
      <p:grpSp>
        <p:nvGrpSpPr>
          <p:cNvPr id="84" name="Group 43">
            <a:extLst>
              <a:ext uri="{FF2B5EF4-FFF2-40B4-BE49-F238E27FC236}">
                <a16:creationId xmlns:a16="http://schemas.microsoft.com/office/drawing/2014/main" id="{029C7EC1-2ED5-2A7F-FEB7-D0DF55911FC8}"/>
              </a:ext>
            </a:extLst>
          </p:cNvPr>
          <p:cNvGrpSpPr>
            <a:grpSpLocks/>
          </p:cNvGrpSpPr>
          <p:nvPr/>
        </p:nvGrpSpPr>
        <p:grpSpPr bwMode="auto">
          <a:xfrm>
            <a:off x="5954654" y="3498021"/>
            <a:ext cx="1784569" cy="1429558"/>
            <a:chOff x="6683761" y="7337499"/>
            <a:chExt cx="3599992" cy="1962615"/>
          </a:xfrm>
        </p:grpSpPr>
        <p:sp>
          <p:nvSpPr>
            <p:cNvPr id="85" name="Arrow: Chevron 84">
              <a:extLst>
                <a:ext uri="{FF2B5EF4-FFF2-40B4-BE49-F238E27FC236}">
                  <a16:creationId xmlns:a16="http://schemas.microsoft.com/office/drawing/2014/main" id="{6EE4651D-1EAC-0109-BB85-E749E384738C}"/>
                </a:ext>
              </a:extLst>
            </p:cNvPr>
            <p:cNvSpPr/>
            <p:nvPr/>
          </p:nvSpPr>
          <p:spPr>
            <a:xfrm>
              <a:off x="6683761" y="7337499"/>
              <a:ext cx="3495149" cy="1962615"/>
            </a:xfrm>
            <a:prstGeom prst="chevron">
              <a:avLst>
                <a:gd name="adj" fmla="val 32118"/>
              </a:avLst>
            </a:prstGeom>
            <a:solidFill>
              <a:schemeClr val="tx1"/>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TextBox 85">
              <a:extLst>
                <a:ext uri="{FF2B5EF4-FFF2-40B4-BE49-F238E27FC236}">
                  <a16:creationId xmlns:a16="http://schemas.microsoft.com/office/drawing/2014/main" id="{A917EAF0-2647-99D1-9BA9-D5BFC0643B5E}"/>
                </a:ext>
              </a:extLst>
            </p:cNvPr>
            <p:cNvSpPr txBox="1"/>
            <p:nvPr/>
          </p:nvSpPr>
          <p:spPr>
            <a:xfrm>
              <a:off x="8129757" y="8145632"/>
              <a:ext cx="2153996" cy="428544"/>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1" i="0" u="none" strike="noStrike" kern="0" cap="none" spc="-85" normalizeH="0" baseline="0" noProof="0">
                  <a:ln>
                    <a:noFill/>
                  </a:ln>
                  <a:solidFill>
                    <a:schemeClr val="bg1"/>
                  </a:solidFill>
                  <a:effectLst/>
                  <a:uLnTx/>
                  <a:uFillTx/>
                  <a:latin typeface="Nirmala UI"/>
                  <a:ea typeface="+mn-ea"/>
                  <a:cs typeface="Arial" panose="020B0604020202020204" pitchFamily="34" charset="0"/>
                  <a:sym typeface="Avenir Next"/>
                </a:rPr>
                <a:t>2024 Q1</a:t>
              </a:r>
            </a:p>
          </p:txBody>
        </p:sp>
      </p:grpSp>
      <p:grpSp>
        <p:nvGrpSpPr>
          <p:cNvPr id="87" name="Group 43">
            <a:extLst>
              <a:ext uri="{FF2B5EF4-FFF2-40B4-BE49-F238E27FC236}">
                <a16:creationId xmlns:a16="http://schemas.microsoft.com/office/drawing/2014/main" id="{D4F76D99-D716-B5EE-4C0D-999C282CF652}"/>
              </a:ext>
            </a:extLst>
          </p:cNvPr>
          <p:cNvGrpSpPr>
            <a:grpSpLocks/>
          </p:cNvGrpSpPr>
          <p:nvPr/>
        </p:nvGrpSpPr>
        <p:grpSpPr bwMode="auto">
          <a:xfrm>
            <a:off x="7399649" y="3501355"/>
            <a:ext cx="1841193" cy="1429558"/>
            <a:chOff x="6683761" y="7337499"/>
            <a:chExt cx="3599992" cy="1962615"/>
          </a:xfrm>
        </p:grpSpPr>
        <p:sp>
          <p:nvSpPr>
            <p:cNvPr id="88" name="Arrow: Chevron 87">
              <a:extLst>
                <a:ext uri="{FF2B5EF4-FFF2-40B4-BE49-F238E27FC236}">
                  <a16:creationId xmlns:a16="http://schemas.microsoft.com/office/drawing/2014/main" id="{3A8CA104-3846-49EA-35AB-2F81E626AD5C}"/>
                </a:ext>
              </a:extLst>
            </p:cNvPr>
            <p:cNvSpPr/>
            <p:nvPr/>
          </p:nvSpPr>
          <p:spPr>
            <a:xfrm>
              <a:off x="6683761" y="7337499"/>
              <a:ext cx="3495149" cy="1962615"/>
            </a:xfrm>
            <a:prstGeom prst="chevron">
              <a:avLst>
                <a:gd name="adj" fmla="val 29367"/>
              </a:avLst>
            </a:prstGeom>
            <a:solidFill>
              <a:schemeClr val="tx1"/>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 name="TextBox 88">
              <a:extLst>
                <a:ext uri="{FF2B5EF4-FFF2-40B4-BE49-F238E27FC236}">
                  <a16:creationId xmlns:a16="http://schemas.microsoft.com/office/drawing/2014/main" id="{0D34F93D-DF63-44DD-381C-FBB9CF37C86A}"/>
                </a:ext>
              </a:extLst>
            </p:cNvPr>
            <p:cNvSpPr txBox="1"/>
            <p:nvPr/>
          </p:nvSpPr>
          <p:spPr>
            <a:xfrm>
              <a:off x="8129757" y="8145632"/>
              <a:ext cx="2153996" cy="428544"/>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1" i="0" u="none" strike="noStrike" kern="0" cap="none" spc="-85" normalizeH="0" baseline="0" noProof="0">
                  <a:ln>
                    <a:noFill/>
                  </a:ln>
                  <a:solidFill>
                    <a:schemeClr val="bg1"/>
                  </a:solidFill>
                  <a:effectLst/>
                  <a:uLnTx/>
                  <a:uFillTx/>
                  <a:latin typeface="Nirmala UI"/>
                  <a:ea typeface="+mn-ea"/>
                  <a:cs typeface="Arial" panose="020B0604020202020204" pitchFamily="34" charset="0"/>
                  <a:sym typeface="Avenir Next"/>
                </a:rPr>
                <a:t>2024 Q2</a:t>
              </a:r>
            </a:p>
          </p:txBody>
        </p:sp>
      </p:grpSp>
      <p:sp>
        <p:nvSpPr>
          <p:cNvPr id="95" name="Rectangle 94">
            <a:extLst>
              <a:ext uri="{FF2B5EF4-FFF2-40B4-BE49-F238E27FC236}">
                <a16:creationId xmlns:a16="http://schemas.microsoft.com/office/drawing/2014/main" id="{CA0CA4DD-EF10-9D2C-3A9F-6B3855D6BF69}"/>
              </a:ext>
            </a:extLst>
          </p:cNvPr>
          <p:cNvSpPr/>
          <p:nvPr/>
        </p:nvSpPr>
        <p:spPr>
          <a:xfrm>
            <a:off x="8161570" y="4505756"/>
            <a:ext cx="1645920" cy="3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Summer </a:t>
            </a:r>
            <a:r>
              <a:rPr lang="en-US" sz="900">
                <a:solidFill>
                  <a:prstClr val="white"/>
                </a:solidFill>
                <a:latin typeface="Nirmala UI"/>
              </a:rPr>
              <a:t>2024</a:t>
            </a:r>
            <a:endParaRPr kumimoji="0" lang="en-US" sz="900" b="0" i="0" u="none" strike="noStrike" kern="1200" cap="none" spc="0" normalizeH="0" baseline="0" noProof="0">
              <a:ln>
                <a:noFill/>
              </a:ln>
              <a:solidFill>
                <a:prstClr val="white"/>
              </a:solidFill>
              <a:effectLst/>
              <a:uLnTx/>
              <a:uFillTx/>
              <a:latin typeface="Nirmala U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(NB Ops)</a:t>
            </a:r>
          </a:p>
        </p:txBody>
      </p:sp>
      <p:sp>
        <p:nvSpPr>
          <p:cNvPr id="102" name="Rectangle 101">
            <a:extLst>
              <a:ext uri="{FF2B5EF4-FFF2-40B4-BE49-F238E27FC236}">
                <a16:creationId xmlns:a16="http://schemas.microsoft.com/office/drawing/2014/main" id="{46114A71-CA43-C2F8-8D6C-B09E6AF5F7E5}"/>
              </a:ext>
            </a:extLst>
          </p:cNvPr>
          <p:cNvSpPr/>
          <p:nvPr/>
        </p:nvSpPr>
        <p:spPr>
          <a:xfrm>
            <a:off x="11034943" y="4496796"/>
            <a:ext cx="1180272" cy="32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Winter 2024-2025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(NB Ops)</a:t>
            </a:r>
          </a:p>
        </p:txBody>
      </p:sp>
      <p:sp>
        <p:nvSpPr>
          <p:cNvPr id="107" name="Arrow: Right 106">
            <a:extLst>
              <a:ext uri="{FF2B5EF4-FFF2-40B4-BE49-F238E27FC236}">
                <a16:creationId xmlns:a16="http://schemas.microsoft.com/office/drawing/2014/main" id="{996448A1-2A15-D1FD-958E-4E0ECF86C77B}"/>
              </a:ext>
            </a:extLst>
          </p:cNvPr>
          <p:cNvSpPr/>
          <p:nvPr/>
        </p:nvSpPr>
        <p:spPr>
          <a:xfrm>
            <a:off x="2004486" y="3147853"/>
            <a:ext cx="8093244" cy="287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irmala UI"/>
              <a:ea typeface="+mn-ea"/>
              <a:cs typeface="+mn-cs"/>
            </a:endParaRPr>
          </a:p>
        </p:txBody>
      </p:sp>
      <p:sp>
        <p:nvSpPr>
          <p:cNvPr id="30" name="TextBox 29">
            <a:extLst>
              <a:ext uri="{FF2B5EF4-FFF2-40B4-BE49-F238E27FC236}">
                <a16:creationId xmlns:a16="http://schemas.microsoft.com/office/drawing/2014/main" id="{E1215C1B-33C0-16A0-6466-3084D621B611}"/>
              </a:ext>
            </a:extLst>
          </p:cNvPr>
          <p:cNvSpPr txBox="1"/>
          <p:nvPr/>
        </p:nvSpPr>
        <p:spPr>
          <a:xfrm>
            <a:off x="-159274" y="2607213"/>
            <a:ext cx="945932" cy="719048"/>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05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February 2023</a:t>
            </a:r>
          </a:p>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05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Seated Independent Board </a:t>
            </a:r>
          </a:p>
        </p:txBody>
      </p:sp>
      <p:cxnSp>
        <p:nvCxnSpPr>
          <p:cNvPr id="31" name="Straight Connector 30">
            <a:extLst>
              <a:ext uri="{FF2B5EF4-FFF2-40B4-BE49-F238E27FC236}">
                <a16:creationId xmlns:a16="http://schemas.microsoft.com/office/drawing/2014/main" id="{B888586D-CE39-61FB-8BD4-443F88B144BC}"/>
              </a:ext>
            </a:extLst>
          </p:cNvPr>
          <p:cNvCxnSpPr>
            <a:cxnSpLocks/>
          </p:cNvCxnSpPr>
          <p:nvPr/>
        </p:nvCxnSpPr>
        <p:spPr>
          <a:xfrm>
            <a:off x="831048" y="2642888"/>
            <a:ext cx="0" cy="796030"/>
          </a:xfrm>
          <a:prstGeom prst="line">
            <a:avLst/>
          </a:prstGeom>
          <a:ln w="19050"/>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26436E90-074D-122E-D5BF-9236B80FD662}"/>
              </a:ext>
            </a:extLst>
          </p:cNvPr>
          <p:cNvSpPr txBox="1"/>
          <p:nvPr/>
        </p:nvSpPr>
        <p:spPr>
          <a:xfrm>
            <a:off x="9823100" y="4953799"/>
            <a:ext cx="958838" cy="589782"/>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05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October 31 2024</a:t>
            </a:r>
          </a:p>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05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Non-Binding FS – </a:t>
            </a:r>
            <a:r>
              <a:rPr kumimoji="0" lang="en-US" sz="1050" b="1" i="0" u="none" strike="noStrike" kern="0" cap="none" spc="-85" normalizeH="0" baseline="0" noProof="0">
                <a:ln>
                  <a:noFill/>
                </a:ln>
                <a:solidFill>
                  <a:schemeClr val="accent3"/>
                </a:solidFill>
                <a:effectLst/>
                <a:uLnTx/>
                <a:uFillTx/>
                <a:latin typeface="Nirmala UI"/>
                <a:ea typeface="+mn-ea"/>
                <a:cs typeface="Arial" panose="020B0604020202020204" pitchFamily="34" charset="0"/>
                <a:sym typeface="Avenir Next"/>
              </a:rPr>
              <a:t>Summer 2025</a:t>
            </a:r>
          </a:p>
        </p:txBody>
      </p:sp>
      <p:cxnSp>
        <p:nvCxnSpPr>
          <p:cNvPr id="48" name="Straight Connector 47">
            <a:extLst>
              <a:ext uri="{FF2B5EF4-FFF2-40B4-BE49-F238E27FC236}">
                <a16:creationId xmlns:a16="http://schemas.microsoft.com/office/drawing/2014/main" id="{1972FE6F-1DAA-341D-DFAC-4EEC212CF2FE}"/>
              </a:ext>
            </a:extLst>
          </p:cNvPr>
          <p:cNvCxnSpPr>
            <a:cxnSpLocks/>
          </p:cNvCxnSpPr>
          <p:nvPr/>
        </p:nvCxnSpPr>
        <p:spPr>
          <a:xfrm>
            <a:off x="10817449" y="4984905"/>
            <a:ext cx="0" cy="796492"/>
          </a:xfrm>
          <a:prstGeom prst="line">
            <a:avLst/>
          </a:prstGeom>
          <a:ln w="1905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EB23F323-E13D-B3AD-DEAB-87F5D11DADE7}"/>
              </a:ext>
            </a:extLst>
          </p:cNvPr>
          <p:cNvSpPr txBox="1"/>
          <p:nvPr/>
        </p:nvSpPr>
        <p:spPr>
          <a:xfrm>
            <a:off x="6212049" y="4953799"/>
            <a:ext cx="932843" cy="719048"/>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05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March  31 2024</a:t>
            </a:r>
          </a:p>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05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Non-Binding FS – </a:t>
            </a:r>
            <a:r>
              <a:rPr kumimoji="0" lang="en-US" sz="1050" b="1" i="0" u="none" strike="noStrike" kern="0" cap="none" spc="-85" normalizeH="0" baseline="0" noProof="0">
                <a:ln>
                  <a:noFill/>
                </a:ln>
                <a:solidFill>
                  <a:schemeClr val="accent5">
                    <a:lumMod val="75000"/>
                  </a:schemeClr>
                </a:solidFill>
                <a:effectLst/>
                <a:uLnTx/>
                <a:uFillTx/>
                <a:latin typeface="Nirmala UI"/>
                <a:ea typeface="+mn-ea"/>
                <a:cs typeface="Arial" panose="020B0604020202020204" pitchFamily="34" charset="0"/>
                <a:sym typeface="Avenir Next"/>
              </a:rPr>
              <a:t>Winter 2024-2025</a:t>
            </a:r>
          </a:p>
        </p:txBody>
      </p:sp>
      <p:cxnSp>
        <p:nvCxnSpPr>
          <p:cNvPr id="5" name="Straight Connector 4">
            <a:extLst>
              <a:ext uri="{FF2B5EF4-FFF2-40B4-BE49-F238E27FC236}">
                <a16:creationId xmlns:a16="http://schemas.microsoft.com/office/drawing/2014/main" id="{102FEE98-B9FF-D00A-DFFF-99FE5A788873}"/>
              </a:ext>
            </a:extLst>
          </p:cNvPr>
          <p:cNvCxnSpPr>
            <a:cxnSpLocks/>
          </p:cNvCxnSpPr>
          <p:nvPr/>
        </p:nvCxnSpPr>
        <p:spPr>
          <a:xfrm>
            <a:off x="7189283" y="4989474"/>
            <a:ext cx="0" cy="796030"/>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8142FD8-16B3-4D9E-0A50-1A8282DCC2F4}"/>
              </a:ext>
            </a:extLst>
          </p:cNvPr>
          <p:cNvSpPr txBox="1"/>
          <p:nvPr/>
        </p:nvSpPr>
        <p:spPr>
          <a:xfrm>
            <a:off x="3065085" y="2347823"/>
            <a:ext cx="945932" cy="743670"/>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10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August </a:t>
            </a:r>
            <a:r>
              <a:rPr lang="en-US" sz="1100" b="1" i="1" kern="0" spc="-85">
                <a:solidFill>
                  <a:srgbClr val="000000"/>
                </a:solidFill>
                <a:latin typeface="Nirmala UI"/>
                <a:cs typeface="Arial" panose="020B0604020202020204" pitchFamily="34" charset="0"/>
                <a:sym typeface="Avenir Next"/>
              </a:rPr>
              <a:t>23 </a:t>
            </a:r>
            <a:r>
              <a:rPr kumimoji="0" lang="en-US" sz="110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2023</a:t>
            </a:r>
          </a:p>
          <a:p>
            <a:pPr marL="0" marR="0" lvl="0" indent="0" algn="r" defTabSz="825738" rtl="0" eaLnBrk="1" fontAlgn="auto" latinLnBrk="0" hangingPunct="0">
              <a:lnSpc>
                <a:spcPct val="80000"/>
              </a:lnSpc>
              <a:spcBef>
                <a:spcPts val="600"/>
              </a:spcBef>
              <a:spcAft>
                <a:spcPts val="0"/>
              </a:spcAft>
              <a:buClrTx/>
              <a:buSzTx/>
              <a:buFontTx/>
              <a:buNone/>
              <a:tabLst/>
              <a:defRPr/>
            </a:pPr>
            <a:r>
              <a:rPr lang="en-US" sz="1100" kern="0" spc="-85">
                <a:solidFill>
                  <a:srgbClr val="000000"/>
                </a:solidFill>
                <a:latin typeface="Nirmala UI"/>
                <a:cs typeface="Arial" panose="020B0604020202020204" pitchFamily="34" charset="0"/>
                <a:sym typeface="Avenir Next"/>
              </a:rPr>
              <a:t>Board adoption</a:t>
            </a:r>
            <a:r>
              <a:rPr kumimoji="0" lang="en-US" sz="11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 of BPMs 105, 201, 206</a:t>
            </a:r>
          </a:p>
        </p:txBody>
      </p:sp>
      <p:cxnSp>
        <p:nvCxnSpPr>
          <p:cNvPr id="9" name="Straight Connector 8">
            <a:extLst>
              <a:ext uri="{FF2B5EF4-FFF2-40B4-BE49-F238E27FC236}">
                <a16:creationId xmlns:a16="http://schemas.microsoft.com/office/drawing/2014/main" id="{E747695A-9D57-9C2E-93DA-11700F80CE97}"/>
              </a:ext>
            </a:extLst>
          </p:cNvPr>
          <p:cNvCxnSpPr>
            <a:cxnSpLocks/>
          </p:cNvCxnSpPr>
          <p:nvPr/>
        </p:nvCxnSpPr>
        <p:spPr>
          <a:xfrm>
            <a:off x="4098713" y="2388104"/>
            <a:ext cx="0" cy="796030"/>
          </a:xfrm>
          <a:prstGeom prst="line">
            <a:avLst/>
          </a:prstGeom>
          <a:ln w="190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B0DE4C6-EF03-45D5-1830-B59A4DC8F278}"/>
              </a:ext>
            </a:extLst>
          </p:cNvPr>
          <p:cNvSpPr txBox="1"/>
          <p:nvPr/>
        </p:nvSpPr>
        <p:spPr>
          <a:xfrm>
            <a:off x="4430993" y="2354717"/>
            <a:ext cx="1107003" cy="743670"/>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10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December 6 2023</a:t>
            </a:r>
          </a:p>
          <a:p>
            <a:pPr marL="0" marR="0" lvl="0" indent="0" algn="r" defTabSz="825738" rtl="0" eaLnBrk="1" fontAlgn="auto" latinLnBrk="0" hangingPunct="0">
              <a:lnSpc>
                <a:spcPct val="80000"/>
              </a:lnSpc>
              <a:spcBef>
                <a:spcPts val="600"/>
              </a:spcBef>
              <a:spcAft>
                <a:spcPts val="0"/>
              </a:spcAft>
              <a:buClrTx/>
              <a:buSzTx/>
              <a:buFontTx/>
              <a:buNone/>
              <a:tabLst/>
              <a:defRPr/>
            </a:pPr>
            <a:r>
              <a:rPr lang="en-US" sz="1100" kern="0" spc="-85">
                <a:solidFill>
                  <a:srgbClr val="000000"/>
                </a:solidFill>
                <a:latin typeface="Nirmala UI"/>
                <a:cs typeface="Arial" panose="020B0604020202020204" pitchFamily="34" charset="0"/>
                <a:sym typeface="Avenir Next"/>
              </a:rPr>
              <a:t>Board adoption</a:t>
            </a:r>
            <a:r>
              <a:rPr kumimoji="0" lang="en-US" sz="11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 of BPMs 101, 109, 210, 301, 302, 303</a:t>
            </a:r>
            <a:endParaRPr kumimoji="0" lang="en-US" sz="1100" b="1" i="0" u="none" strike="noStrike" kern="0" cap="none" spc="-85" normalizeH="0" baseline="0" noProof="0">
              <a:ln>
                <a:noFill/>
              </a:ln>
              <a:solidFill>
                <a:schemeClr val="accent2"/>
              </a:solidFill>
              <a:effectLst/>
              <a:uLnTx/>
              <a:uFillTx/>
              <a:latin typeface="Nirmala UI"/>
              <a:ea typeface="+mn-ea"/>
              <a:cs typeface="Arial" panose="020B0604020202020204" pitchFamily="34" charset="0"/>
              <a:sym typeface="Avenir Next"/>
            </a:endParaRPr>
          </a:p>
        </p:txBody>
      </p:sp>
      <p:cxnSp>
        <p:nvCxnSpPr>
          <p:cNvPr id="11" name="Straight Connector 10">
            <a:extLst>
              <a:ext uri="{FF2B5EF4-FFF2-40B4-BE49-F238E27FC236}">
                <a16:creationId xmlns:a16="http://schemas.microsoft.com/office/drawing/2014/main" id="{AE3B95F5-E9DA-865A-B9C5-E81FE3ABE262}"/>
              </a:ext>
            </a:extLst>
          </p:cNvPr>
          <p:cNvCxnSpPr>
            <a:cxnSpLocks/>
          </p:cNvCxnSpPr>
          <p:nvPr/>
        </p:nvCxnSpPr>
        <p:spPr>
          <a:xfrm>
            <a:off x="5610182" y="2392028"/>
            <a:ext cx="0" cy="796030"/>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BAE896D-EBA1-A802-0F10-D4A78C5856F8}"/>
              </a:ext>
            </a:extLst>
          </p:cNvPr>
          <p:cNvSpPr txBox="1"/>
          <p:nvPr/>
        </p:nvSpPr>
        <p:spPr>
          <a:xfrm>
            <a:off x="5926511" y="2352429"/>
            <a:ext cx="945932" cy="743670"/>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10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March 7 2024</a:t>
            </a:r>
          </a:p>
          <a:p>
            <a:pPr marL="0" marR="0" lvl="0" indent="0" algn="r" defTabSz="825738" rtl="0" eaLnBrk="1" fontAlgn="auto" latinLnBrk="0" hangingPunct="0">
              <a:lnSpc>
                <a:spcPct val="80000"/>
              </a:lnSpc>
              <a:spcBef>
                <a:spcPts val="600"/>
              </a:spcBef>
              <a:spcAft>
                <a:spcPts val="0"/>
              </a:spcAft>
              <a:buClrTx/>
              <a:buSzTx/>
              <a:buFontTx/>
              <a:buNone/>
              <a:tabLst/>
              <a:defRPr/>
            </a:pPr>
            <a:r>
              <a:rPr lang="en-US" sz="1100" kern="0" spc="-85">
                <a:solidFill>
                  <a:srgbClr val="000000"/>
                </a:solidFill>
                <a:latin typeface="Nirmala UI"/>
                <a:cs typeface="Arial" panose="020B0604020202020204" pitchFamily="34" charset="0"/>
                <a:sym typeface="Avenir Next"/>
              </a:rPr>
              <a:t>Board adoption</a:t>
            </a:r>
            <a:r>
              <a:rPr kumimoji="0" lang="en-US" sz="11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 of </a:t>
            </a:r>
            <a:r>
              <a:rPr lang="en-US" sz="1100" kern="0" spc="-85">
                <a:solidFill>
                  <a:srgbClr val="000000"/>
                </a:solidFill>
                <a:latin typeface="Nirmala UI"/>
                <a:cs typeface="Arial" panose="020B0604020202020204" pitchFamily="34" charset="0"/>
                <a:sym typeface="Avenir Next"/>
              </a:rPr>
              <a:t>BPMs 104, 107, 108, 304</a:t>
            </a:r>
            <a:endParaRPr kumimoji="0" lang="en-US" sz="1100" b="1" i="0" u="none" strike="noStrike" kern="0" cap="none" spc="-85" normalizeH="0" baseline="0" noProof="0">
              <a:ln>
                <a:noFill/>
              </a:ln>
              <a:solidFill>
                <a:schemeClr val="accent2"/>
              </a:solidFill>
              <a:effectLst/>
              <a:uLnTx/>
              <a:uFillTx/>
              <a:latin typeface="Nirmala UI"/>
              <a:ea typeface="+mn-ea"/>
              <a:cs typeface="Arial" panose="020B0604020202020204" pitchFamily="34" charset="0"/>
              <a:sym typeface="Avenir Next"/>
            </a:endParaRPr>
          </a:p>
        </p:txBody>
      </p:sp>
      <p:cxnSp>
        <p:nvCxnSpPr>
          <p:cNvPr id="13" name="Straight Connector 12">
            <a:extLst>
              <a:ext uri="{FF2B5EF4-FFF2-40B4-BE49-F238E27FC236}">
                <a16:creationId xmlns:a16="http://schemas.microsoft.com/office/drawing/2014/main" id="{584AD2C1-52A6-FB32-0D4B-A96816F12ACE}"/>
              </a:ext>
            </a:extLst>
          </p:cNvPr>
          <p:cNvCxnSpPr>
            <a:cxnSpLocks/>
          </p:cNvCxnSpPr>
          <p:nvPr/>
        </p:nvCxnSpPr>
        <p:spPr>
          <a:xfrm>
            <a:off x="6946329" y="2388104"/>
            <a:ext cx="0" cy="796030"/>
          </a:xfrm>
          <a:prstGeom prst="line">
            <a:avLst/>
          </a:prstGeom>
          <a:ln w="1905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C2A1B51-B35C-5306-6E99-E6DA181DE8D5}"/>
              </a:ext>
            </a:extLst>
          </p:cNvPr>
          <p:cNvSpPr txBox="1"/>
          <p:nvPr/>
        </p:nvSpPr>
        <p:spPr>
          <a:xfrm>
            <a:off x="10159176" y="2441997"/>
            <a:ext cx="1467782" cy="715970"/>
          </a:xfrm>
          <a:prstGeom prst="rect">
            <a:avLst/>
          </a:prstGeom>
          <a:noFill/>
          <a:ln w="3175" cap="flat">
            <a:noFill/>
            <a:miter lim="400000"/>
          </a:ln>
          <a:effectLst/>
          <a:sp3d/>
        </p:spPr>
        <p:txBody>
          <a:bodyPr spcFirstLastPara="1" wrap="square" lIns="23815" tIns="23815" rIns="23815" bIns="23815" spcCol="38100" anchor="b">
            <a:spAutoFit/>
          </a:bodyPr>
          <a:lstStyle/>
          <a:p>
            <a:pPr marL="0" marR="0" lvl="0" indent="0" algn="l" defTabSz="825738" rtl="0" eaLnBrk="1" fontAlgn="auto" latinLnBrk="0" hangingPunct="0">
              <a:lnSpc>
                <a:spcPct val="80000"/>
              </a:lnSpc>
              <a:spcBef>
                <a:spcPts val="600"/>
              </a:spcBef>
              <a:spcAft>
                <a:spcPts val="0"/>
              </a:spcAft>
              <a:buClrTx/>
              <a:buSzTx/>
              <a:buFontTx/>
              <a:buNone/>
              <a:tabLst/>
              <a:defRPr/>
            </a:pPr>
            <a:r>
              <a:rPr kumimoji="0" lang="en-US" sz="1600" b="1"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Begin Official Tariff/BPM Revision Process</a:t>
            </a:r>
            <a:endParaRPr kumimoji="0" lang="en-US" sz="14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endParaRPr>
          </a:p>
        </p:txBody>
      </p:sp>
      <p:sp>
        <p:nvSpPr>
          <p:cNvPr id="15" name="Arrow: Right 14">
            <a:extLst>
              <a:ext uri="{FF2B5EF4-FFF2-40B4-BE49-F238E27FC236}">
                <a16:creationId xmlns:a16="http://schemas.microsoft.com/office/drawing/2014/main" id="{6A8E1148-ABD5-E7D2-8D94-82D159CA92A9}"/>
              </a:ext>
            </a:extLst>
          </p:cNvPr>
          <p:cNvSpPr/>
          <p:nvPr/>
        </p:nvSpPr>
        <p:spPr>
          <a:xfrm>
            <a:off x="10166088" y="3144785"/>
            <a:ext cx="1574755" cy="28421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irmala UI"/>
              <a:ea typeface="+mn-ea"/>
              <a:cs typeface="+mn-cs"/>
            </a:endParaRPr>
          </a:p>
        </p:txBody>
      </p:sp>
      <p:sp>
        <p:nvSpPr>
          <p:cNvPr id="16" name="TextBox 15">
            <a:extLst>
              <a:ext uri="{FF2B5EF4-FFF2-40B4-BE49-F238E27FC236}">
                <a16:creationId xmlns:a16="http://schemas.microsoft.com/office/drawing/2014/main" id="{0870F2EC-8291-02EA-2AA4-F90FE2BCF418}"/>
              </a:ext>
            </a:extLst>
          </p:cNvPr>
          <p:cNvSpPr txBox="1"/>
          <p:nvPr/>
        </p:nvSpPr>
        <p:spPr>
          <a:xfrm>
            <a:off x="11036932" y="4953799"/>
            <a:ext cx="1122023" cy="589782"/>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defTabSz="825738" rtl="0" eaLnBrk="1" fontAlgn="auto" latinLnBrk="0" hangingPunct="0">
              <a:lnSpc>
                <a:spcPct val="80000"/>
              </a:lnSpc>
              <a:spcBef>
                <a:spcPts val="600"/>
              </a:spcBef>
              <a:spcAft>
                <a:spcPts val="0"/>
              </a:spcAft>
              <a:buClrTx/>
              <a:buSzTx/>
              <a:buFontTx/>
              <a:buNone/>
              <a:tabLst/>
              <a:defRPr/>
            </a:pPr>
            <a:r>
              <a:rPr kumimoji="0" lang="en-US" sz="105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November 1 2024</a:t>
            </a:r>
          </a:p>
          <a:p>
            <a:pPr marL="0" marR="0" lvl="0" indent="0" defTabSz="825738" rtl="0" eaLnBrk="1" fontAlgn="auto" latinLnBrk="0" hangingPunct="0">
              <a:lnSpc>
                <a:spcPct val="80000"/>
              </a:lnSpc>
              <a:spcBef>
                <a:spcPts val="600"/>
              </a:spcBef>
              <a:spcAft>
                <a:spcPts val="0"/>
              </a:spcAft>
              <a:buClrTx/>
              <a:buSzTx/>
              <a:buFontTx/>
              <a:buNone/>
              <a:tabLst/>
              <a:defRPr/>
            </a:pPr>
            <a:r>
              <a:rPr kumimoji="0" lang="en-US" sz="105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Non-Binding Ops – </a:t>
            </a:r>
            <a:r>
              <a:rPr kumimoji="0" lang="en-US" sz="1050" b="1" i="0" u="none" strike="noStrike" kern="0" cap="none" spc="-85" normalizeH="0" baseline="0" noProof="0">
                <a:ln>
                  <a:noFill/>
                </a:ln>
                <a:solidFill>
                  <a:schemeClr val="accent5"/>
                </a:solidFill>
                <a:effectLst/>
                <a:uLnTx/>
                <a:uFillTx/>
                <a:latin typeface="Nirmala UI"/>
                <a:ea typeface="+mn-ea"/>
                <a:cs typeface="Arial" panose="020B0604020202020204" pitchFamily="34" charset="0"/>
                <a:sym typeface="Avenir Next"/>
              </a:rPr>
              <a:t>Winter 2024-25</a:t>
            </a:r>
          </a:p>
        </p:txBody>
      </p:sp>
      <p:cxnSp>
        <p:nvCxnSpPr>
          <p:cNvPr id="17" name="Straight Connector 16">
            <a:extLst>
              <a:ext uri="{FF2B5EF4-FFF2-40B4-BE49-F238E27FC236}">
                <a16:creationId xmlns:a16="http://schemas.microsoft.com/office/drawing/2014/main" id="{CB8E2F71-0D09-398B-EFAE-D7EF5C7AA975}"/>
              </a:ext>
            </a:extLst>
          </p:cNvPr>
          <p:cNvCxnSpPr>
            <a:cxnSpLocks/>
          </p:cNvCxnSpPr>
          <p:nvPr/>
        </p:nvCxnSpPr>
        <p:spPr>
          <a:xfrm>
            <a:off x="11012698" y="4989447"/>
            <a:ext cx="0" cy="796492"/>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126F7CE-38AE-D2AA-AE82-35033C7CE35A}"/>
              </a:ext>
            </a:extLst>
          </p:cNvPr>
          <p:cNvSpPr txBox="1"/>
          <p:nvPr/>
        </p:nvSpPr>
        <p:spPr>
          <a:xfrm>
            <a:off x="3376927" y="6190798"/>
            <a:ext cx="8035874" cy="41928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1908" tIns="11908" rIns="11908" bIns="11908" numCol="1" spcCol="38100" rtlCol="0" anchor="t">
            <a:spAutoFit/>
          </a:bodyPr>
          <a:lstStyle/>
          <a:p>
            <a:pPr marL="0" marR="0" algn="r">
              <a:lnSpc>
                <a:spcPct val="107000"/>
              </a:lnSpc>
              <a:spcBef>
                <a:spcPts val="0"/>
              </a:spcBef>
              <a:spcAft>
                <a:spcPts val="0"/>
              </a:spcAft>
            </a:pPr>
            <a:r>
              <a:rPr lang="en-US" sz="1200" b="1" kern="1200">
                <a:solidFill>
                  <a:srgbClr val="000000"/>
                </a:solidFill>
                <a:effectLst/>
              </a:rPr>
              <a:t>Winter Season:</a:t>
            </a:r>
            <a:r>
              <a:rPr lang="en-US" sz="1200" kern="1200">
                <a:solidFill>
                  <a:srgbClr val="000000"/>
                </a:solidFill>
                <a:effectLst/>
              </a:rPr>
              <a:t> November – March 15</a:t>
            </a:r>
            <a:endParaRPr lang="en-US" sz="1200">
              <a:effectLst/>
            </a:endParaRPr>
          </a:p>
          <a:p>
            <a:pPr marL="0" marR="0" algn="r">
              <a:lnSpc>
                <a:spcPct val="107000"/>
              </a:lnSpc>
              <a:spcBef>
                <a:spcPts val="0"/>
              </a:spcBef>
              <a:spcAft>
                <a:spcPts val="0"/>
              </a:spcAft>
            </a:pPr>
            <a:r>
              <a:rPr lang="en-US" sz="1200" b="1" kern="1200">
                <a:solidFill>
                  <a:srgbClr val="000000"/>
                </a:solidFill>
                <a:effectLst/>
              </a:rPr>
              <a:t>Summer Season:</a:t>
            </a:r>
            <a:r>
              <a:rPr lang="en-US" sz="1200" kern="1200">
                <a:solidFill>
                  <a:srgbClr val="000000"/>
                </a:solidFill>
                <a:effectLst/>
              </a:rPr>
              <a:t> June – September 15</a:t>
            </a:r>
            <a:endParaRPr lang="en-US" sz="1200">
              <a:effectLst/>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23" name="TextBox 22">
            <a:extLst>
              <a:ext uri="{FF2B5EF4-FFF2-40B4-BE49-F238E27FC236}">
                <a16:creationId xmlns:a16="http://schemas.microsoft.com/office/drawing/2014/main" id="{33AAADB8-86F6-5D5E-DBFE-3717BD908B05}"/>
              </a:ext>
            </a:extLst>
          </p:cNvPr>
          <p:cNvSpPr txBox="1"/>
          <p:nvPr/>
        </p:nvSpPr>
        <p:spPr>
          <a:xfrm>
            <a:off x="7525677" y="2348967"/>
            <a:ext cx="842664" cy="743670"/>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10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June 13 2024</a:t>
            </a:r>
          </a:p>
          <a:p>
            <a:pPr marL="0" marR="0" lvl="0" indent="0" algn="r" defTabSz="825738" rtl="0" eaLnBrk="1" fontAlgn="auto" latinLnBrk="0" hangingPunct="0">
              <a:lnSpc>
                <a:spcPct val="80000"/>
              </a:lnSpc>
              <a:spcBef>
                <a:spcPts val="600"/>
              </a:spcBef>
              <a:spcAft>
                <a:spcPts val="0"/>
              </a:spcAft>
              <a:buClrTx/>
              <a:buSzTx/>
              <a:buFontTx/>
              <a:buNone/>
              <a:tabLst/>
              <a:defRPr/>
            </a:pPr>
            <a:r>
              <a:rPr lang="en-US" sz="1100" kern="0" spc="-85">
                <a:solidFill>
                  <a:srgbClr val="000000"/>
                </a:solidFill>
                <a:latin typeface="Nirmala UI"/>
                <a:cs typeface="Arial" panose="020B0604020202020204" pitchFamily="34" charset="0"/>
                <a:sym typeface="Avenir Next"/>
              </a:rPr>
              <a:t>Board adoption</a:t>
            </a:r>
            <a:r>
              <a:rPr kumimoji="0" lang="en-US" sz="11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 of 5 </a:t>
            </a:r>
            <a:r>
              <a:rPr lang="en-US" sz="1100" kern="0" spc="-85">
                <a:solidFill>
                  <a:srgbClr val="000000"/>
                </a:solidFill>
                <a:latin typeface="Nirmala UI"/>
                <a:cs typeface="Arial" panose="020B0604020202020204" pitchFamily="34" charset="0"/>
                <a:sym typeface="Avenir Next"/>
              </a:rPr>
              <a:t>BPMs</a:t>
            </a:r>
            <a:endParaRPr kumimoji="0" lang="en-US" sz="1100" b="1" i="0" u="none" strike="noStrike" kern="0" cap="none" spc="-85" normalizeH="0" baseline="0" noProof="0">
              <a:ln>
                <a:noFill/>
              </a:ln>
              <a:solidFill>
                <a:schemeClr val="accent2"/>
              </a:solidFill>
              <a:effectLst/>
              <a:uLnTx/>
              <a:uFillTx/>
              <a:latin typeface="Nirmala UI"/>
              <a:ea typeface="+mn-ea"/>
              <a:cs typeface="Arial" panose="020B0604020202020204" pitchFamily="34" charset="0"/>
              <a:sym typeface="Avenir Next"/>
            </a:endParaRPr>
          </a:p>
        </p:txBody>
      </p:sp>
      <p:cxnSp>
        <p:nvCxnSpPr>
          <p:cNvPr id="24" name="Straight Connector 23">
            <a:extLst>
              <a:ext uri="{FF2B5EF4-FFF2-40B4-BE49-F238E27FC236}">
                <a16:creationId xmlns:a16="http://schemas.microsoft.com/office/drawing/2014/main" id="{BE0B03E3-E9CC-0B60-2866-FB3070C5ACE2}"/>
              </a:ext>
            </a:extLst>
          </p:cNvPr>
          <p:cNvCxnSpPr>
            <a:cxnSpLocks/>
          </p:cNvCxnSpPr>
          <p:nvPr/>
        </p:nvCxnSpPr>
        <p:spPr>
          <a:xfrm>
            <a:off x="8442227" y="2384642"/>
            <a:ext cx="0" cy="796030"/>
          </a:xfrm>
          <a:prstGeom prst="line">
            <a:avLst/>
          </a:prstGeom>
          <a:ln w="19050"/>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75A6E3CA-9EDD-304A-05BB-4A40553B9A97}"/>
              </a:ext>
            </a:extLst>
          </p:cNvPr>
          <p:cNvSpPr txBox="1"/>
          <p:nvPr/>
        </p:nvSpPr>
        <p:spPr>
          <a:xfrm>
            <a:off x="8623987" y="2356450"/>
            <a:ext cx="1205656" cy="743670"/>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algn="r" defTabSz="825738" rtl="0" eaLnBrk="1" fontAlgn="auto" latinLnBrk="0" hangingPunct="0">
              <a:lnSpc>
                <a:spcPct val="80000"/>
              </a:lnSpc>
              <a:spcBef>
                <a:spcPts val="600"/>
              </a:spcBef>
              <a:spcAft>
                <a:spcPts val="0"/>
              </a:spcAft>
              <a:buClrTx/>
              <a:buSzTx/>
              <a:buFontTx/>
              <a:buNone/>
              <a:tabLst/>
              <a:defRPr/>
            </a:pPr>
            <a:r>
              <a:rPr kumimoji="0" lang="en-US" sz="110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September 19 2024</a:t>
            </a:r>
          </a:p>
          <a:p>
            <a:pPr marL="0" marR="0" lvl="0" indent="0" algn="r" defTabSz="825738" rtl="0" eaLnBrk="1" fontAlgn="auto" latinLnBrk="0" hangingPunct="0">
              <a:lnSpc>
                <a:spcPct val="80000"/>
              </a:lnSpc>
              <a:spcBef>
                <a:spcPts val="600"/>
              </a:spcBef>
              <a:spcAft>
                <a:spcPts val="0"/>
              </a:spcAft>
              <a:buClrTx/>
              <a:buSzTx/>
              <a:buFontTx/>
              <a:buNone/>
              <a:tabLst/>
              <a:defRPr/>
            </a:pPr>
            <a:r>
              <a:rPr lang="en-US" sz="1100" kern="0" spc="-85">
                <a:solidFill>
                  <a:srgbClr val="000000"/>
                </a:solidFill>
                <a:latin typeface="Nirmala UI"/>
                <a:cs typeface="Arial" panose="020B0604020202020204" pitchFamily="34" charset="0"/>
                <a:sym typeface="Avenir Next"/>
              </a:rPr>
              <a:t>Board adoption</a:t>
            </a:r>
            <a:r>
              <a:rPr kumimoji="0" lang="en-US" sz="11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 </a:t>
            </a:r>
            <a:br>
              <a:rPr kumimoji="0" lang="en-US" sz="11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br>
            <a:r>
              <a:rPr kumimoji="0" lang="en-US" sz="11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of </a:t>
            </a:r>
            <a:r>
              <a:rPr lang="en-US" sz="1100" kern="0" spc="-85">
                <a:solidFill>
                  <a:srgbClr val="000000"/>
                </a:solidFill>
                <a:latin typeface="Nirmala UI"/>
                <a:cs typeface="Arial" panose="020B0604020202020204" pitchFamily="34" charset="0"/>
                <a:sym typeface="Avenir Next"/>
              </a:rPr>
              <a:t>6 BPMs &amp; Tariff NTFs</a:t>
            </a:r>
            <a:endParaRPr kumimoji="0" lang="en-US" sz="1100" b="1" i="0" u="none" strike="noStrike" kern="0" cap="none" spc="-85" normalizeH="0" baseline="0" noProof="0">
              <a:ln>
                <a:noFill/>
              </a:ln>
              <a:solidFill>
                <a:schemeClr val="accent2"/>
              </a:solidFill>
              <a:effectLst/>
              <a:uLnTx/>
              <a:uFillTx/>
              <a:latin typeface="Nirmala UI"/>
              <a:ea typeface="+mn-ea"/>
              <a:cs typeface="Arial" panose="020B0604020202020204" pitchFamily="34" charset="0"/>
              <a:sym typeface="Avenir Next"/>
            </a:endParaRPr>
          </a:p>
        </p:txBody>
      </p:sp>
      <p:cxnSp>
        <p:nvCxnSpPr>
          <p:cNvPr id="26" name="Straight Connector 25">
            <a:extLst>
              <a:ext uri="{FF2B5EF4-FFF2-40B4-BE49-F238E27FC236}">
                <a16:creationId xmlns:a16="http://schemas.microsoft.com/office/drawing/2014/main" id="{FCBF8933-0ABF-2F9E-187B-3C0E4CC56927}"/>
              </a:ext>
            </a:extLst>
          </p:cNvPr>
          <p:cNvCxnSpPr>
            <a:cxnSpLocks/>
          </p:cNvCxnSpPr>
          <p:nvPr/>
        </p:nvCxnSpPr>
        <p:spPr>
          <a:xfrm>
            <a:off x="9903529" y="2392125"/>
            <a:ext cx="0" cy="796030"/>
          </a:xfrm>
          <a:prstGeom prst="line">
            <a:avLst/>
          </a:prstGeom>
          <a:ln w="19050"/>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A6C8E59B-CE2D-C9E0-1722-125B60258D1E}"/>
              </a:ext>
            </a:extLst>
          </p:cNvPr>
          <p:cNvSpPr/>
          <p:nvPr/>
        </p:nvSpPr>
        <p:spPr>
          <a:xfrm>
            <a:off x="5411002" y="4496300"/>
            <a:ext cx="1645920" cy="32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Winter 202</a:t>
            </a:r>
            <a:r>
              <a:rPr lang="en-US" sz="900">
                <a:solidFill>
                  <a:prstClr val="white"/>
                </a:solidFill>
                <a:latin typeface="Nirmala UI"/>
              </a:rPr>
              <a:t>3</a:t>
            </a:r>
            <a:r>
              <a:rPr kumimoji="0" lang="en-US" sz="900" b="0" i="0" u="none" strike="noStrike" kern="1200" cap="none" spc="0" normalizeH="0" baseline="0" noProof="0">
                <a:ln>
                  <a:noFill/>
                </a:ln>
                <a:solidFill>
                  <a:prstClr val="white"/>
                </a:solidFill>
                <a:effectLst/>
                <a:uLnTx/>
                <a:uFillTx/>
                <a:latin typeface="Nirmala UI"/>
                <a:ea typeface="+mn-ea"/>
                <a:cs typeface="+mn-cs"/>
              </a:rPr>
              <a:t>-202</a:t>
            </a:r>
            <a:r>
              <a:rPr lang="en-US" sz="900">
                <a:solidFill>
                  <a:prstClr val="white"/>
                </a:solidFill>
                <a:latin typeface="Nirmala UI"/>
              </a:rPr>
              <a:t>4</a:t>
            </a:r>
            <a:r>
              <a:rPr kumimoji="0" lang="en-US" sz="900" b="0" i="0" u="none" strike="noStrike" kern="1200" cap="none" spc="0" normalizeH="0" baseline="0" noProof="0">
                <a:ln>
                  <a:noFill/>
                </a:ln>
                <a:solidFill>
                  <a:prstClr val="white"/>
                </a:solidFill>
                <a:effectLst/>
                <a:uLnTx/>
                <a:uFillTx/>
                <a:latin typeface="Nirmala UI"/>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(NB Ops)</a:t>
            </a:r>
          </a:p>
        </p:txBody>
      </p:sp>
      <p:sp>
        <p:nvSpPr>
          <p:cNvPr id="28" name="TextBox 27">
            <a:extLst>
              <a:ext uri="{FF2B5EF4-FFF2-40B4-BE49-F238E27FC236}">
                <a16:creationId xmlns:a16="http://schemas.microsoft.com/office/drawing/2014/main" id="{498B472E-39C5-B287-4F21-10C169620EE9}"/>
              </a:ext>
            </a:extLst>
          </p:cNvPr>
          <p:cNvSpPr txBox="1"/>
          <p:nvPr/>
        </p:nvSpPr>
        <p:spPr>
          <a:xfrm>
            <a:off x="8166799" y="4952654"/>
            <a:ext cx="1122023" cy="589782"/>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defTabSz="825738" rtl="0" eaLnBrk="1" fontAlgn="auto" latinLnBrk="0" hangingPunct="0">
              <a:lnSpc>
                <a:spcPct val="80000"/>
              </a:lnSpc>
              <a:spcBef>
                <a:spcPts val="600"/>
              </a:spcBef>
              <a:spcAft>
                <a:spcPts val="0"/>
              </a:spcAft>
              <a:buClrTx/>
              <a:buSzTx/>
              <a:buFontTx/>
              <a:buNone/>
              <a:tabLst/>
              <a:defRPr/>
            </a:pPr>
            <a:r>
              <a:rPr kumimoji="0" lang="en-US" sz="1050" b="1" i="1"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June 1 2024</a:t>
            </a:r>
          </a:p>
          <a:p>
            <a:pPr marL="0" marR="0" lvl="0" indent="0" defTabSz="825738" rtl="0" eaLnBrk="1" fontAlgn="auto" latinLnBrk="0" hangingPunct="0">
              <a:lnSpc>
                <a:spcPct val="80000"/>
              </a:lnSpc>
              <a:spcBef>
                <a:spcPts val="600"/>
              </a:spcBef>
              <a:spcAft>
                <a:spcPts val="0"/>
              </a:spcAft>
              <a:buClrTx/>
              <a:buSzTx/>
              <a:buFontTx/>
              <a:buNone/>
              <a:tabLst/>
              <a:defRPr/>
            </a:pPr>
            <a:r>
              <a:rPr kumimoji="0" lang="en-US" sz="105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Non-Binding Ops – </a:t>
            </a:r>
            <a:r>
              <a:rPr kumimoji="0" lang="en-US" sz="1050" b="1" i="0" u="none" strike="noStrike" kern="0" cap="none" spc="-85" normalizeH="0" baseline="0" noProof="0">
                <a:ln>
                  <a:noFill/>
                </a:ln>
                <a:solidFill>
                  <a:schemeClr val="accent3"/>
                </a:solidFill>
                <a:effectLst/>
                <a:uLnTx/>
                <a:uFillTx/>
                <a:latin typeface="Nirmala UI"/>
                <a:ea typeface="+mn-ea"/>
                <a:cs typeface="Arial" panose="020B0604020202020204" pitchFamily="34" charset="0"/>
                <a:sym typeface="Avenir Next"/>
              </a:rPr>
              <a:t>Summer 2024</a:t>
            </a:r>
          </a:p>
        </p:txBody>
      </p:sp>
      <p:cxnSp>
        <p:nvCxnSpPr>
          <p:cNvPr id="29" name="Straight Connector 28">
            <a:extLst>
              <a:ext uri="{FF2B5EF4-FFF2-40B4-BE49-F238E27FC236}">
                <a16:creationId xmlns:a16="http://schemas.microsoft.com/office/drawing/2014/main" id="{0E603E10-C032-F173-6889-2F79F9F15A4A}"/>
              </a:ext>
            </a:extLst>
          </p:cNvPr>
          <p:cNvCxnSpPr>
            <a:cxnSpLocks/>
          </p:cNvCxnSpPr>
          <p:nvPr/>
        </p:nvCxnSpPr>
        <p:spPr>
          <a:xfrm>
            <a:off x="8142565" y="4988302"/>
            <a:ext cx="0" cy="796492"/>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425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117-D5F0-F26B-ED2F-C500B2294CE5}"/>
              </a:ext>
            </a:extLst>
          </p:cNvPr>
          <p:cNvSpPr>
            <a:spLocks noGrp="1"/>
          </p:cNvSpPr>
          <p:nvPr>
            <p:ph type="title"/>
          </p:nvPr>
        </p:nvSpPr>
        <p:spPr/>
        <p:txBody>
          <a:bodyPr/>
          <a:lstStyle/>
          <a:p>
            <a:r>
              <a:rPr lang="en-US"/>
              <a:t>Implementation Ahead</a:t>
            </a:r>
          </a:p>
        </p:txBody>
      </p:sp>
      <p:grpSp>
        <p:nvGrpSpPr>
          <p:cNvPr id="78" name="Group 43">
            <a:extLst>
              <a:ext uri="{FF2B5EF4-FFF2-40B4-BE49-F238E27FC236}">
                <a16:creationId xmlns:a16="http://schemas.microsoft.com/office/drawing/2014/main" id="{C4252FBA-1831-2FE6-ABF6-250FEEF4A89F}"/>
              </a:ext>
            </a:extLst>
          </p:cNvPr>
          <p:cNvGrpSpPr>
            <a:grpSpLocks/>
          </p:cNvGrpSpPr>
          <p:nvPr/>
        </p:nvGrpSpPr>
        <p:grpSpPr bwMode="auto">
          <a:xfrm>
            <a:off x="3662861" y="3104312"/>
            <a:ext cx="1649814" cy="1140504"/>
            <a:chOff x="6683761" y="7337499"/>
            <a:chExt cx="3599992" cy="1962615"/>
          </a:xfrm>
        </p:grpSpPr>
        <p:sp>
          <p:nvSpPr>
            <p:cNvPr id="79" name="Arrow: Chevron 78">
              <a:extLst>
                <a:ext uri="{FF2B5EF4-FFF2-40B4-BE49-F238E27FC236}">
                  <a16:creationId xmlns:a16="http://schemas.microsoft.com/office/drawing/2014/main" id="{9A6B1ED3-431C-45B0-04DA-8CE08A3D9371}"/>
                </a:ext>
              </a:extLst>
            </p:cNvPr>
            <p:cNvSpPr/>
            <p:nvPr/>
          </p:nvSpPr>
          <p:spPr>
            <a:xfrm>
              <a:off x="6683761" y="7337499"/>
              <a:ext cx="3495149" cy="1962615"/>
            </a:xfrm>
            <a:prstGeom prst="chevron">
              <a:avLst/>
            </a:prstGeom>
            <a:solidFill>
              <a:srgbClr val="FBD33F"/>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 name="TextBox 79">
              <a:extLst>
                <a:ext uri="{FF2B5EF4-FFF2-40B4-BE49-F238E27FC236}">
                  <a16:creationId xmlns:a16="http://schemas.microsoft.com/office/drawing/2014/main" id="{97FB5374-C238-1536-4647-6C9693BB0C6F}"/>
                </a:ext>
              </a:extLst>
            </p:cNvPr>
            <p:cNvSpPr txBox="1"/>
            <p:nvPr/>
          </p:nvSpPr>
          <p:spPr>
            <a:xfrm>
              <a:off x="8129757" y="8145632"/>
              <a:ext cx="2153996" cy="428544"/>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0" i="0" u="none" strike="noStrike" kern="0" cap="none" spc="-85" normalizeH="0" baseline="0" noProof="0">
                  <a:ln>
                    <a:noFill/>
                  </a:ln>
                  <a:solidFill>
                    <a:srgbClr val="F3F3F3">
                      <a:lumMod val="10000"/>
                    </a:srgbClr>
                  </a:solidFill>
                  <a:effectLst/>
                  <a:uLnTx/>
                  <a:uFillTx/>
                  <a:latin typeface="Nirmala UI"/>
                  <a:ea typeface="+mn-ea"/>
                  <a:cs typeface="Arial" panose="020B0604020202020204" pitchFamily="34" charset="0"/>
                  <a:sym typeface="Avenir Next"/>
                </a:rPr>
                <a:t>2025</a:t>
              </a:r>
            </a:p>
          </p:txBody>
        </p:sp>
      </p:grpSp>
      <p:grpSp>
        <p:nvGrpSpPr>
          <p:cNvPr id="81" name="Group 43">
            <a:extLst>
              <a:ext uri="{FF2B5EF4-FFF2-40B4-BE49-F238E27FC236}">
                <a16:creationId xmlns:a16="http://schemas.microsoft.com/office/drawing/2014/main" id="{4B9FC48D-B43E-8D43-F9B7-BAC6844ADB17}"/>
              </a:ext>
            </a:extLst>
          </p:cNvPr>
          <p:cNvGrpSpPr>
            <a:grpSpLocks/>
          </p:cNvGrpSpPr>
          <p:nvPr/>
        </p:nvGrpSpPr>
        <p:grpSpPr bwMode="auto">
          <a:xfrm>
            <a:off x="4872605" y="3086094"/>
            <a:ext cx="1649814" cy="1140504"/>
            <a:chOff x="6683761" y="7337499"/>
            <a:chExt cx="3599992" cy="1962615"/>
          </a:xfrm>
        </p:grpSpPr>
        <p:sp>
          <p:nvSpPr>
            <p:cNvPr id="82" name="Arrow: Chevron 81">
              <a:extLst>
                <a:ext uri="{FF2B5EF4-FFF2-40B4-BE49-F238E27FC236}">
                  <a16:creationId xmlns:a16="http://schemas.microsoft.com/office/drawing/2014/main" id="{CB10C08F-BE70-D5B1-674D-286D30396C50}"/>
                </a:ext>
              </a:extLst>
            </p:cNvPr>
            <p:cNvSpPr/>
            <p:nvPr/>
          </p:nvSpPr>
          <p:spPr>
            <a:xfrm>
              <a:off x="6683761" y="7337499"/>
              <a:ext cx="3495149" cy="1962615"/>
            </a:xfrm>
            <a:prstGeom prst="chevron">
              <a:avLst/>
            </a:prstGeom>
            <a:solidFill>
              <a:srgbClr val="FBD33F"/>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TextBox 82">
              <a:extLst>
                <a:ext uri="{FF2B5EF4-FFF2-40B4-BE49-F238E27FC236}">
                  <a16:creationId xmlns:a16="http://schemas.microsoft.com/office/drawing/2014/main" id="{19DBC2FE-AD7C-00AE-F45A-A18C2C4A8C38}"/>
                </a:ext>
              </a:extLst>
            </p:cNvPr>
            <p:cNvSpPr txBox="1"/>
            <p:nvPr/>
          </p:nvSpPr>
          <p:spPr>
            <a:xfrm>
              <a:off x="8129757" y="8145632"/>
              <a:ext cx="2153996" cy="428544"/>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0" i="0" u="none" strike="noStrike" kern="0" cap="none" spc="-85" normalizeH="0" baseline="0" noProof="0">
                  <a:ln>
                    <a:noFill/>
                  </a:ln>
                  <a:solidFill>
                    <a:srgbClr val="F3F3F3">
                      <a:lumMod val="10000"/>
                    </a:srgbClr>
                  </a:solidFill>
                  <a:effectLst/>
                  <a:uLnTx/>
                  <a:uFillTx/>
                  <a:latin typeface="Nirmala UI"/>
                  <a:ea typeface="+mn-ea"/>
                  <a:cs typeface="Arial" panose="020B0604020202020204" pitchFamily="34" charset="0"/>
                  <a:sym typeface="Avenir Next"/>
                </a:rPr>
                <a:t>2026</a:t>
              </a:r>
            </a:p>
          </p:txBody>
        </p:sp>
      </p:grpSp>
      <p:grpSp>
        <p:nvGrpSpPr>
          <p:cNvPr id="84" name="Group 43">
            <a:extLst>
              <a:ext uri="{FF2B5EF4-FFF2-40B4-BE49-F238E27FC236}">
                <a16:creationId xmlns:a16="http://schemas.microsoft.com/office/drawing/2014/main" id="{029C7EC1-2ED5-2A7F-FEB7-D0DF55911FC8}"/>
              </a:ext>
            </a:extLst>
          </p:cNvPr>
          <p:cNvGrpSpPr>
            <a:grpSpLocks/>
          </p:cNvGrpSpPr>
          <p:nvPr/>
        </p:nvGrpSpPr>
        <p:grpSpPr bwMode="auto">
          <a:xfrm>
            <a:off x="6083146" y="3093204"/>
            <a:ext cx="1649814" cy="1140504"/>
            <a:chOff x="6683761" y="7337499"/>
            <a:chExt cx="3599992" cy="1962615"/>
          </a:xfrm>
          <a:solidFill>
            <a:schemeClr val="accent1">
              <a:lumMod val="75000"/>
            </a:schemeClr>
          </a:solidFill>
        </p:grpSpPr>
        <p:sp>
          <p:nvSpPr>
            <p:cNvPr id="85" name="Arrow: Chevron 84">
              <a:extLst>
                <a:ext uri="{FF2B5EF4-FFF2-40B4-BE49-F238E27FC236}">
                  <a16:creationId xmlns:a16="http://schemas.microsoft.com/office/drawing/2014/main" id="{6EE4651D-1EAC-0109-BB85-E749E384738C}"/>
                </a:ext>
              </a:extLst>
            </p:cNvPr>
            <p:cNvSpPr/>
            <p:nvPr/>
          </p:nvSpPr>
          <p:spPr>
            <a:xfrm>
              <a:off x="6683761" y="7337499"/>
              <a:ext cx="3495149" cy="1962615"/>
            </a:xfrm>
            <a:prstGeom prst="chevron">
              <a:avLst/>
            </a:prstGeom>
            <a:grp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TextBox 85">
              <a:extLst>
                <a:ext uri="{FF2B5EF4-FFF2-40B4-BE49-F238E27FC236}">
                  <a16:creationId xmlns:a16="http://schemas.microsoft.com/office/drawing/2014/main" id="{A917EAF0-2647-99D1-9BA9-D5BFC0643B5E}"/>
                </a:ext>
              </a:extLst>
            </p:cNvPr>
            <p:cNvSpPr txBox="1"/>
            <p:nvPr/>
          </p:nvSpPr>
          <p:spPr>
            <a:xfrm>
              <a:off x="8129757" y="8145632"/>
              <a:ext cx="2153996" cy="428544"/>
            </a:xfrm>
            <a:prstGeom prst="rect">
              <a:avLst/>
            </a:prstGeom>
            <a:grp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0" i="0" u="none" strike="noStrike" kern="0" cap="none" spc="-85" normalizeH="0" baseline="0" noProof="0">
                  <a:ln>
                    <a:noFill/>
                  </a:ln>
                  <a:solidFill>
                    <a:srgbClr val="F3F3F3">
                      <a:lumMod val="10000"/>
                    </a:srgbClr>
                  </a:solidFill>
                  <a:effectLst/>
                  <a:uLnTx/>
                  <a:uFillTx/>
                  <a:latin typeface="Nirmala UI"/>
                  <a:ea typeface="+mn-ea"/>
                  <a:cs typeface="Arial" panose="020B0604020202020204" pitchFamily="34" charset="0"/>
                  <a:sym typeface="Avenir Next"/>
                </a:rPr>
                <a:t>2027</a:t>
              </a:r>
            </a:p>
          </p:txBody>
        </p:sp>
      </p:grpSp>
      <p:grpSp>
        <p:nvGrpSpPr>
          <p:cNvPr id="87" name="Group 43">
            <a:extLst>
              <a:ext uri="{FF2B5EF4-FFF2-40B4-BE49-F238E27FC236}">
                <a16:creationId xmlns:a16="http://schemas.microsoft.com/office/drawing/2014/main" id="{D4F76D99-D716-B5EE-4C0D-999C282CF652}"/>
              </a:ext>
            </a:extLst>
          </p:cNvPr>
          <p:cNvGrpSpPr>
            <a:grpSpLocks/>
          </p:cNvGrpSpPr>
          <p:nvPr/>
        </p:nvGrpSpPr>
        <p:grpSpPr bwMode="auto">
          <a:xfrm>
            <a:off x="7302711" y="3096412"/>
            <a:ext cx="1649814" cy="1140504"/>
            <a:chOff x="6683761" y="7337499"/>
            <a:chExt cx="3599992" cy="1962615"/>
          </a:xfrm>
        </p:grpSpPr>
        <p:sp>
          <p:nvSpPr>
            <p:cNvPr id="88" name="Arrow: Chevron 87">
              <a:extLst>
                <a:ext uri="{FF2B5EF4-FFF2-40B4-BE49-F238E27FC236}">
                  <a16:creationId xmlns:a16="http://schemas.microsoft.com/office/drawing/2014/main" id="{3A8CA104-3846-49EA-35AB-2F81E626AD5C}"/>
                </a:ext>
              </a:extLst>
            </p:cNvPr>
            <p:cNvSpPr/>
            <p:nvPr/>
          </p:nvSpPr>
          <p:spPr>
            <a:xfrm>
              <a:off x="6683761" y="7337499"/>
              <a:ext cx="3495149" cy="1962615"/>
            </a:xfrm>
            <a:prstGeom prst="chevron">
              <a:avLst/>
            </a:prstGeom>
            <a:solidFill>
              <a:srgbClr val="FBD33F"/>
            </a:solidFill>
            <a:ln w="3175" cap="flat">
              <a:noFill/>
              <a:prstDash val="solid"/>
              <a:miter lim="800000"/>
            </a:ln>
            <a:effectLst/>
            <a:sp3d/>
          </p:spPr>
          <p:txBody>
            <a:bodyPr spcFirstLastPara="1" lIns="23815" tIns="23815" rIns="23815" bIns="23815" spcCol="38100" anchor="ctr">
              <a:spAutoFit/>
            </a:bodyPr>
            <a:lstStyle/>
            <a:p>
              <a:pPr marL="0" marR="0" lvl="0" indent="0" algn="l" defTabSz="1829329" rtl="0" eaLnBrk="1" fontAlgn="auto" latinLnBrk="0" hangingPunct="0">
                <a:lnSpc>
                  <a:spcPct val="100000"/>
                </a:lnSpc>
                <a:spcBef>
                  <a:spcPts val="0"/>
                </a:spcBef>
                <a:spcAft>
                  <a:spcPts val="0"/>
                </a:spcAft>
                <a:buClrTx/>
                <a:buSzTx/>
                <a:buFontTx/>
                <a:buNone/>
                <a:tabLst/>
                <a:defRPr/>
              </a:pPr>
              <a:endParaRPr kumimoji="0" lang="en-US" sz="3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 name="TextBox 88">
              <a:extLst>
                <a:ext uri="{FF2B5EF4-FFF2-40B4-BE49-F238E27FC236}">
                  <a16:creationId xmlns:a16="http://schemas.microsoft.com/office/drawing/2014/main" id="{0D34F93D-DF63-44DD-381C-FBB9CF37C86A}"/>
                </a:ext>
              </a:extLst>
            </p:cNvPr>
            <p:cNvSpPr txBox="1"/>
            <p:nvPr/>
          </p:nvSpPr>
          <p:spPr>
            <a:xfrm>
              <a:off x="8129757" y="8145632"/>
              <a:ext cx="2153996" cy="428544"/>
            </a:xfrm>
            <a:prstGeom prst="rect">
              <a:avLst/>
            </a:prstGeom>
            <a:noFill/>
            <a:ln w="3175" cap="flat">
              <a:noFill/>
              <a:miter lim="400000"/>
            </a:ln>
            <a:effectLst/>
            <a:sp3d/>
          </p:spPr>
          <p:txBody>
            <a:bodyPr spcFirstLastPara="1" wrap="square" lIns="23815" tIns="23815" rIns="23815" bIns="23815" spcCol="38100" anchor="ctr">
              <a:spAutoFit/>
            </a:bodyPr>
            <a:lstStyle/>
            <a:p>
              <a:pPr marL="0" marR="0" lvl="0" indent="0" algn="l" defTabSz="825738" rtl="0" eaLnBrk="1" fontAlgn="auto" latinLnBrk="0" hangingPunct="0">
                <a:lnSpc>
                  <a:spcPct val="80000"/>
                </a:lnSpc>
                <a:spcBef>
                  <a:spcPts val="0"/>
                </a:spcBef>
                <a:spcAft>
                  <a:spcPts val="0"/>
                </a:spcAft>
                <a:buClrTx/>
                <a:buSzTx/>
                <a:buFontTx/>
                <a:buNone/>
                <a:tabLst/>
                <a:defRPr/>
              </a:pPr>
              <a:r>
                <a:rPr kumimoji="0" lang="en-US" sz="1600" b="0" i="0" u="none" strike="noStrike" kern="0" cap="none" spc="-85" normalizeH="0" baseline="0" noProof="0">
                  <a:ln>
                    <a:noFill/>
                  </a:ln>
                  <a:solidFill>
                    <a:srgbClr val="F3F3F3">
                      <a:lumMod val="10000"/>
                    </a:srgbClr>
                  </a:solidFill>
                  <a:effectLst/>
                  <a:uLnTx/>
                  <a:uFillTx/>
                  <a:latin typeface="Nirmala UI"/>
                  <a:ea typeface="+mn-ea"/>
                  <a:cs typeface="Arial" panose="020B0604020202020204" pitchFamily="34" charset="0"/>
                  <a:sym typeface="Avenir Next"/>
                </a:rPr>
                <a:t>2028</a:t>
              </a:r>
            </a:p>
          </p:txBody>
        </p:sp>
      </p:grpSp>
      <p:sp>
        <p:nvSpPr>
          <p:cNvPr id="97" name="Rectangle 96">
            <a:extLst>
              <a:ext uri="{FF2B5EF4-FFF2-40B4-BE49-F238E27FC236}">
                <a16:creationId xmlns:a16="http://schemas.microsoft.com/office/drawing/2014/main" id="{10AE89A7-441F-B54C-22A7-6363131D6282}"/>
              </a:ext>
            </a:extLst>
          </p:cNvPr>
          <p:cNvSpPr/>
          <p:nvPr/>
        </p:nvSpPr>
        <p:spPr>
          <a:xfrm>
            <a:off x="4048865" y="3189357"/>
            <a:ext cx="696215" cy="279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Summer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(NB)</a:t>
            </a:r>
            <a:endParaRPr kumimoji="0" lang="en-US" sz="800" b="0" i="0" u="none" strike="noStrike" kern="1200" cap="none" spc="0" normalizeH="0" baseline="0" noProof="0">
              <a:ln>
                <a:noFill/>
              </a:ln>
              <a:solidFill>
                <a:prstClr val="white"/>
              </a:solidFill>
              <a:effectLst/>
              <a:uLnTx/>
              <a:uFillTx/>
              <a:latin typeface="Nirmala UI"/>
              <a:ea typeface="+mn-ea"/>
              <a:cs typeface="Nirmala UI"/>
            </a:endParaRPr>
          </a:p>
        </p:txBody>
      </p:sp>
      <p:sp>
        <p:nvSpPr>
          <p:cNvPr id="105" name="Rectangle 104">
            <a:extLst>
              <a:ext uri="{FF2B5EF4-FFF2-40B4-BE49-F238E27FC236}">
                <a16:creationId xmlns:a16="http://schemas.microsoft.com/office/drawing/2014/main" id="{77665EEB-0B1A-6D86-EBA2-0CE29BF35293}"/>
              </a:ext>
            </a:extLst>
          </p:cNvPr>
          <p:cNvSpPr/>
          <p:nvPr/>
        </p:nvSpPr>
        <p:spPr>
          <a:xfrm>
            <a:off x="5869950" y="3852812"/>
            <a:ext cx="688777" cy="27973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Winter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(transition)</a:t>
            </a:r>
          </a:p>
        </p:txBody>
      </p:sp>
      <p:sp>
        <p:nvSpPr>
          <p:cNvPr id="108" name="Arrow: Right 107">
            <a:extLst>
              <a:ext uri="{FF2B5EF4-FFF2-40B4-BE49-F238E27FC236}">
                <a16:creationId xmlns:a16="http://schemas.microsoft.com/office/drawing/2014/main" id="{6663D967-E5BD-46E8-5F1F-568678F0021C}"/>
              </a:ext>
            </a:extLst>
          </p:cNvPr>
          <p:cNvSpPr/>
          <p:nvPr/>
        </p:nvSpPr>
        <p:spPr>
          <a:xfrm>
            <a:off x="4172837" y="2775500"/>
            <a:ext cx="3460436" cy="321702"/>
          </a:xfrm>
          <a:prstGeom prst="rightArrow">
            <a:avLst/>
          </a:prstGeom>
          <a:solidFill>
            <a:srgbClr val="A2A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irmala UI"/>
              <a:ea typeface="+mn-ea"/>
              <a:cs typeface="+mn-cs"/>
            </a:endParaRPr>
          </a:p>
        </p:txBody>
      </p:sp>
      <p:sp>
        <p:nvSpPr>
          <p:cNvPr id="120" name="TextBox 119">
            <a:extLst>
              <a:ext uri="{FF2B5EF4-FFF2-40B4-BE49-F238E27FC236}">
                <a16:creationId xmlns:a16="http://schemas.microsoft.com/office/drawing/2014/main" id="{BCFBE208-193D-372D-1326-580C8DDD71FA}"/>
              </a:ext>
            </a:extLst>
          </p:cNvPr>
          <p:cNvSpPr txBox="1"/>
          <p:nvPr/>
        </p:nvSpPr>
        <p:spPr>
          <a:xfrm>
            <a:off x="4054086" y="2202594"/>
            <a:ext cx="3579187" cy="571315"/>
          </a:xfrm>
          <a:prstGeom prst="rect">
            <a:avLst/>
          </a:prstGeom>
          <a:noFill/>
          <a:ln w="3175" cap="flat">
            <a:noFill/>
            <a:miter lim="400000"/>
          </a:ln>
          <a:effectLst/>
          <a:sp3d/>
        </p:spPr>
        <p:txBody>
          <a:bodyPr spcFirstLastPara="1" wrap="square" lIns="23815" tIns="23815" rIns="23815" bIns="23815" spcCol="38100" anchor="b">
            <a:spAutoFit/>
          </a:bodyPr>
          <a:lstStyle/>
          <a:p>
            <a:pPr marL="0" marR="0" lvl="0" indent="0" algn="l" defTabSz="825738" rtl="0" eaLnBrk="1" fontAlgn="auto" latinLnBrk="0" hangingPunct="0">
              <a:lnSpc>
                <a:spcPct val="80000"/>
              </a:lnSpc>
              <a:spcBef>
                <a:spcPts val="600"/>
              </a:spcBef>
              <a:spcAft>
                <a:spcPts val="0"/>
              </a:spcAft>
              <a:buClrTx/>
              <a:buSzTx/>
              <a:buFontTx/>
              <a:buNone/>
              <a:tabLst/>
              <a:defRPr/>
            </a:pPr>
            <a:r>
              <a:rPr kumimoji="0" lang="en-US" sz="1600" b="1"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Transition Seasons (Ops and FS)</a:t>
            </a:r>
          </a:p>
          <a:p>
            <a:pPr marL="0" marR="0" lvl="0" indent="0" algn="l" defTabSz="825738" rtl="0" eaLnBrk="1" fontAlgn="auto" latinLnBrk="0" hangingPunct="0">
              <a:lnSpc>
                <a:spcPct val="80000"/>
              </a:lnSpc>
              <a:spcBef>
                <a:spcPts val="600"/>
              </a:spcBef>
              <a:spcAft>
                <a:spcPts val="0"/>
              </a:spcAft>
              <a:buClrTx/>
              <a:buSzTx/>
              <a:buFontTx/>
              <a:buNone/>
              <a:tabLst/>
              <a:defRPr/>
            </a:pPr>
            <a:r>
              <a:rPr kumimoji="0" lang="de-DE" sz="14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rPr>
              <a:t>Summer 25 through Winter 27-28</a:t>
            </a:r>
            <a:endParaRPr kumimoji="0" lang="en-US" sz="1400" b="0" i="0" u="none" strike="noStrike" kern="0" cap="none" spc="-85" normalizeH="0" baseline="0" noProof="0">
              <a:ln>
                <a:noFill/>
              </a:ln>
              <a:solidFill>
                <a:srgbClr val="000000"/>
              </a:solidFill>
              <a:effectLst/>
              <a:uLnTx/>
              <a:uFillTx/>
              <a:latin typeface="Nirmala UI"/>
              <a:ea typeface="+mn-ea"/>
              <a:cs typeface="Arial" panose="020B0604020202020204" pitchFamily="34" charset="0"/>
              <a:sym typeface="Avenir Next"/>
            </a:endParaRPr>
          </a:p>
        </p:txBody>
      </p:sp>
      <p:sp>
        <p:nvSpPr>
          <p:cNvPr id="124" name="TextBox 123">
            <a:extLst>
              <a:ext uri="{FF2B5EF4-FFF2-40B4-BE49-F238E27FC236}">
                <a16:creationId xmlns:a16="http://schemas.microsoft.com/office/drawing/2014/main" id="{37229C5A-3C18-3BE4-8D84-6C15D32A60D0}"/>
              </a:ext>
            </a:extLst>
          </p:cNvPr>
          <p:cNvSpPr txBox="1"/>
          <p:nvPr/>
        </p:nvSpPr>
        <p:spPr>
          <a:xfrm>
            <a:off x="7732960" y="4475686"/>
            <a:ext cx="1292807" cy="1703933"/>
          </a:xfrm>
          <a:prstGeom prst="rect">
            <a:avLst/>
          </a:prstGeom>
          <a:noFill/>
          <a:ln w="3175" cap="flat">
            <a:noFill/>
            <a:miter lim="400000"/>
          </a:ln>
          <a:effectLst/>
          <a:sp3d/>
        </p:spPr>
        <p:txBody>
          <a:bodyPr spcFirstLastPara="1" wrap="square" lIns="23815" tIns="23815" rIns="23815" bIns="23815" spcCol="38100" anchor="t">
            <a:spAutoFit/>
          </a:bodyPr>
          <a:lstStyle/>
          <a:p>
            <a:pPr marL="0" marR="0" lvl="0" indent="0" algn="l" defTabSz="825738" rtl="0" eaLnBrk="1" fontAlgn="auto" latinLnBrk="0" hangingPunct="0">
              <a:lnSpc>
                <a:spcPct val="80000"/>
              </a:lnSpc>
              <a:spcBef>
                <a:spcPts val="600"/>
              </a:spcBef>
              <a:spcAft>
                <a:spcPts val="0"/>
              </a:spcAft>
              <a:buClrTx/>
              <a:buSzTx/>
              <a:buFontTx/>
              <a:buNone/>
              <a:tabLst/>
              <a:defRPr/>
            </a:pPr>
            <a:r>
              <a:rPr kumimoji="0" lang="en-US" sz="1600" b="1" i="0" u="none" strike="noStrike" kern="0" cap="none" spc="-85" normalizeH="0" baseline="0" noProof="0" dirty="0">
                <a:ln>
                  <a:noFill/>
                </a:ln>
                <a:solidFill>
                  <a:srgbClr val="000000"/>
                </a:solidFill>
                <a:effectLst/>
                <a:uLnTx/>
                <a:uFillTx/>
                <a:latin typeface="Nirmala UI"/>
                <a:ea typeface="+mn-ea"/>
                <a:cs typeface="Arial" panose="020B0604020202020204" pitchFamily="34" charset="0"/>
                <a:sym typeface="Avenir Next"/>
              </a:rPr>
              <a:t>Binding Program Without Transition Provisions</a:t>
            </a:r>
          </a:p>
          <a:p>
            <a:pPr marL="0" marR="0" lvl="0" indent="0" algn="l" defTabSz="825738" rtl="0" eaLnBrk="1" fontAlgn="auto" latinLnBrk="0" hangingPunct="0">
              <a:lnSpc>
                <a:spcPct val="80000"/>
              </a:lnSpc>
              <a:spcBef>
                <a:spcPts val="600"/>
              </a:spcBef>
              <a:spcAft>
                <a:spcPts val="0"/>
              </a:spcAft>
              <a:buClrTx/>
              <a:buSzTx/>
              <a:buFontTx/>
              <a:buNone/>
              <a:tabLst/>
              <a:defRPr/>
            </a:pPr>
            <a:r>
              <a:rPr kumimoji="0" lang="en-US" sz="1400" b="0" i="0" u="none" strike="noStrike" kern="0" cap="none" spc="-85" normalizeH="0" baseline="0" noProof="0" dirty="0">
                <a:ln>
                  <a:noFill/>
                </a:ln>
                <a:solidFill>
                  <a:srgbClr val="000000"/>
                </a:solidFill>
                <a:effectLst/>
                <a:uLnTx/>
                <a:uFillTx/>
                <a:latin typeface="Nirmala UI"/>
                <a:ea typeface="+mn-ea"/>
                <a:cs typeface="Arial" panose="020B0604020202020204" pitchFamily="34" charset="0"/>
                <a:sym typeface="Avenir Next"/>
              </a:rPr>
              <a:t>Summer 28 and all seasons following</a:t>
            </a:r>
          </a:p>
        </p:txBody>
      </p:sp>
      <p:sp>
        <p:nvSpPr>
          <p:cNvPr id="125" name="Arrow: Right 124">
            <a:extLst>
              <a:ext uri="{FF2B5EF4-FFF2-40B4-BE49-F238E27FC236}">
                <a16:creationId xmlns:a16="http://schemas.microsoft.com/office/drawing/2014/main" id="{044CFF45-9913-F220-1F98-C873F4265191}"/>
              </a:ext>
            </a:extLst>
          </p:cNvPr>
          <p:cNvSpPr/>
          <p:nvPr/>
        </p:nvSpPr>
        <p:spPr>
          <a:xfrm>
            <a:off x="7737279" y="4321046"/>
            <a:ext cx="1215246" cy="25206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irmala UI"/>
              <a:ea typeface="+mn-ea"/>
              <a:cs typeface="+mn-cs"/>
            </a:endParaRPr>
          </a:p>
        </p:txBody>
      </p:sp>
      <p:sp>
        <p:nvSpPr>
          <p:cNvPr id="8" name="Rectangle 7">
            <a:extLst>
              <a:ext uri="{FF2B5EF4-FFF2-40B4-BE49-F238E27FC236}">
                <a16:creationId xmlns:a16="http://schemas.microsoft.com/office/drawing/2014/main" id="{ABF8C542-8292-69D3-0FF5-BF4C7B770B1A}"/>
              </a:ext>
            </a:extLst>
          </p:cNvPr>
          <p:cNvSpPr/>
          <p:nvPr/>
        </p:nvSpPr>
        <p:spPr>
          <a:xfrm>
            <a:off x="5266641" y="3184353"/>
            <a:ext cx="692940" cy="279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Summer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(transition)</a:t>
            </a:r>
          </a:p>
        </p:txBody>
      </p:sp>
      <p:sp>
        <p:nvSpPr>
          <p:cNvPr id="9" name="Rectangle 8">
            <a:extLst>
              <a:ext uri="{FF2B5EF4-FFF2-40B4-BE49-F238E27FC236}">
                <a16:creationId xmlns:a16="http://schemas.microsoft.com/office/drawing/2014/main" id="{B95B5C93-4873-9142-70BA-550E395EFF2B}"/>
              </a:ext>
            </a:extLst>
          </p:cNvPr>
          <p:cNvSpPr/>
          <p:nvPr/>
        </p:nvSpPr>
        <p:spPr>
          <a:xfrm>
            <a:off x="6447715" y="3159421"/>
            <a:ext cx="688353" cy="279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Summer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(transition)</a:t>
            </a:r>
          </a:p>
        </p:txBody>
      </p:sp>
      <p:sp>
        <p:nvSpPr>
          <p:cNvPr id="11" name="Rectangle 10">
            <a:extLst>
              <a:ext uri="{FF2B5EF4-FFF2-40B4-BE49-F238E27FC236}">
                <a16:creationId xmlns:a16="http://schemas.microsoft.com/office/drawing/2014/main" id="{181D8797-0466-EDCC-1BB4-00C8F2E747C6}"/>
              </a:ext>
            </a:extLst>
          </p:cNvPr>
          <p:cNvSpPr/>
          <p:nvPr/>
        </p:nvSpPr>
        <p:spPr>
          <a:xfrm>
            <a:off x="7666215" y="3151453"/>
            <a:ext cx="688353" cy="279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Summer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(binding)</a:t>
            </a:r>
          </a:p>
        </p:txBody>
      </p:sp>
      <p:sp>
        <p:nvSpPr>
          <p:cNvPr id="12" name="Rectangle 11">
            <a:extLst>
              <a:ext uri="{FF2B5EF4-FFF2-40B4-BE49-F238E27FC236}">
                <a16:creationId xmlns:a16="http://schemas.microsoft.com/office/drawing/2014/main" id="{3BB60CC9-5AEF-1075-579D-26EA7E7A676C}"/>
              </a:ext>
            </a:extLst>
          </p:cNvPr>
          <p:cNvSpPr/>
          <p:nvPr/>
        </p:nvSpPr>
        <p:spPr>
          <a:xfrm>
            <a:off x="4673561" y="3846933"/>
            <a:ext cx="728412" cy="27973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Winter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(transition)</a:t>
            </a:r>
          </a:p>
        </p:txBody>
      </p:sp>
      <p:sp>
        <p:nvSpPr>
          <p:cNvPr id="13" name="Rectangle 12">
            <a:extLst>
              <a:ext uri="{FF2B5EF4-FFF2-40B4-BE49-F238E27FC236}">
                <a16:creationId xmlns:a16="http://schemas.microsoft.com/office/drawing/2014/main" id="{D8E23FA4-5875-CEB0-81AB-936C4DCA233A}"/>
              </a:ext>
            </a:extLst>
          </p:cNvPr>
          <p:cNvSpPr/>
          <p:nvPr/>
        </p:nvSpPr>
        <p:spPr>
          <a:xfrm>
            <a:off x="7080491" y="3837855"/>
            <a:ext cx="688777" cy="27973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Nirmala UI"/>
                <a:ea typeface="+mn-ea"/>
                <a:cs typeface="+mn-cs"/>
              </a:rPr>
              <a:t>Winter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Nirmala UI"/>
                <a:ea typeface="+mn-ea"/>
                <a:cs typeface="+mn-cs"/>
              </a:rPr>
              <a:t>(transition)</a:t>
            </a:r>
          </a:p>
        </p:txBody>
      </p:sp>
      <p:sp>
        <p:nvSpPr>
          <p:cNvPr id="4" name="TextBox 3">
            <a:extLst>
              <a:ext uri="{FF2B5EF4-FFF2-40B4-BE49-F238E27FC236}">
                <a16:creationId xmlns:a16="http://schemas.microsoft.com/office/drawing/2014/main" id="{AFC80E32-DC75-8F13-ABA2-E25A5C7513AB}"/>
              </a:ext>
            </a:extLst>
          </p:cNvPr>
          <p:cNvSpPr txBox="1"/>
          <p:nvPr/>
        </p:nvSpPr>
        <p:spPr>
          <a:xfrm>
            <a:off x="5946583" y="4375258"/>
            <a:ext cx="1292807" cy="2117617"/>
          </a:xfrm>
          <a:prstGeom prst="rect">
            <a:avLst/>
          </a:prstGeom>
          <a:noFill/>
          <a:ln w="38100" cap="flat">
            <a:solidFill>
              <a:schemeClr val="accent1">
                <a:lumMod val="75000"/>
              </a:schemeClr>
            </a:solidFill>
            <a:miter lim="400000"/>
          </a:ln>
          <a:effectLst/>
          <a:sp3d/>
        </p:spPr>
        <p:txBody>
          <a:bodyPr spcFirstLastPara="1" wrap="square" lIns="23815" tIns="23815" rIns="23815" bIns="23815" spcCol="38100" anchor="t">
            <a:spAutoFit/>
          </a:bodyPr>
          <a:lstStyle/>
          <a:p>
            <a:pPr marL="0" marR="0" lvl="0" indent="0" algn="l" defTabSz="825738" rtl="0" eaLnBrk="1" fontAlgn="auto" latinLnBrk="0" hangingPunct="0">
              <a:lnSpc>
                <a:spcPct val="80000"/>
              </a:lnSpc>
              <a:spcBef>
                <a:spcPts val="600"/>
              </a:spcBef>
              <a:spcAft>
                <a:spcPts val="0"/>
              </a:spcAft>
              <a:buClrTx/>
              <a:buSzTx/>
              <a:buFontTx/>
              <a:buNone/>
              <a:tabLst/>
              <a:defRPr/>
            </a:pPr>
            <a:r>
              <a:rPr kumimoji="0" lang="en-US" sz="1600" b="1" i="0" u="none" strike="noStrike" kern="0" cap="none" spc="-85" normalizeH="0" baseline="0" noProof="0" dirty="0">
                <a:ln>
                  <a:noFill/>
                </a:ln>
                <a:solidFill>
                  <a:srgbClr val="000000"/>
                </a:solidFill>
                <a:effectLst/>
                <a:uLnTx/>
                <a:uFillTx/>
                <a:latin typeface="Nirmala UI"/>
                <a:ea typeface="+mn-ea"/>
                <a:cs typeface="Arial" panose="020B0604020202020204" pitchFamily="34" charset="0"/>
                <a:sym typeface="Avenir Next"/>
              </a:rPr>
              <a:t>Targeting Binding Program With Revised  Transition Provisions</a:t>
            </a:r>
          </a:p>
          <a:p>
            <a:pPr marL="0" marR="0" lvl="0" indent="0" algn="l" defTabSz="825738" rtl="0" eaLnBrk="1" fontAlgn="auto" latinLnBrk="0" hangingPunct="0">
              <a:lnSpc>
                <a:spcPct val="80000"/>
              </a:lnSpc>
              <a:spcBef>
                <a:spcPts val="600"/>
              </a:spcBef>
              <a:spcAft>
                <a:spcPts val="0"/>
              </a:spcAft>
              <a:buClrTx/>
              <a:buSzTx/>
              <a:buFontTx/>
              <a:buNone/>
              <a:tabLst/>
              <a:defRPr/>
            </a:pPr>
            <a:r>
              <a:rPr kumimoji="0" lang="en-US" sz="1400" b="0" i="0" u="none" strike="noStrike" kern="0" cap="none" spc="-85" normalizeH="0" baseline="0" noProof="0" dirty="0">
                <a:ln>
                  <a:noFill/>
                </a:ln>
                <a:solidFill>
                  <a:srgbClr val="000000"/>
                </a:solidFill>
                <a:effectLst/>
                <a:uLnTx/>
                <a:uFillTx/>
                <a:latin typeface="Nirmala UI"/>
                <a:ea typeface="+mn-ea"/>
                <a:cs typeface="Arial" panose="020B0604020202020204" pitchFamily="34" charset="0"/>
                <a:sym typeface="Avenir Next"/>
              </a:rPr>
              <a:t>Modified Excused Transition Deficits and Cone Charge Deductions</a:t>
            </a:r>
          </a:p>
        </p:txBody>
      </p:sp>
    </p:spTree>
    <p:extLst>
      <p:ext uri="{BB962C8B-B14F-4D97-AF65-F5344CB8AC3E}">
        <p14:creationId xmlns:p14="http://schemas.microsoft.com/office/powerpoint/2010/main" val="27051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8E9982D-16B7-370A-5EBA-858DBB72E0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52B71-7D07-4CF5-A8D5-1C4F79F1E808}" type="slidenum">
              <a:rPr kumimoji="0" lang="en-US" sz="1200" b="0" i="0" u="none" strike="noStrike" kern="1200" cap="none" spc="0" normalizeH="0" baseline="0" noProof="0" smtClean="0">
                <a:ln>
                  <a:noFill/>
                </a:ln>
                <a:solidFill>
                  <a:prstClr val="black">
                    <a:tint val="75000"/>
                  </a:prstClr>
                </a:solidFill>
                <a:effectLst/>
                <a:uLnTx/>
                <a:uFillTx/>
                <a:latin typeface="Nirmala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Nirmala UI"/>
              <a:ea typeface="+mn-ea"/>
              <a:cs typeface="+mn-cs"/>
            </a:endParaRPr>
          </a:p>
        </p:txBody>
      </p:sp>
      <p:pic>
        <p:nvPicPr>
          <p:cNvPr id="12" name="Picture 11" descr="A blue and black text&#10;&#10;Description automatically generated">
            <a:extLst>
              <a:ext uri="{FF2B5EF4-FFF2-40B4-BE49-F238E27FC236}">
                <a16:creationId xmlns:a16="http://schemas.microsoft.com/office/drawing/2014/main" id="{8584A832-D1BA-C490-B3AF-E01083A66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038" y="2337622"/>
            <a:ext cx="9058275" cy="2182755"/>
          </a:xfrm>
          <a:prstGeom prst="rect">
            <a:avLst/>
          </a:prstGeom>
        </p:spPr>
      </p:pic>
    </p:spTree>
    <p:extLst>
      <p:ext uri="{BB962C8B-B14F-4D97-AF65-F5344CB8AC3E}">
        <p14:creationId xmlns:p14="http://schemas.microsoft.com/office/powerpoint/2010/main" val="333294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DC785-DA5D-6239-D0EF-393343267F7A}"/>
              </a:ext>
            </a:extLst>
          </p:cNvPr>
          <p:cNvSpPr>
            <a:spLocks noGrp="1"/>
          </p:cNvSpPr>
          <p:nvPr>
            <p:ph type="title"/>
          </p:nvPr>
        </p:nvSpPr>
        <p:spPr>
          <a:xfrm>
            <a:off x="438721" y="93355"/>
            <a:ext cx="5934369" cy="1708246"/>
          </a:xfrm>
        </p:spPr>
        <p:txBody>
          <a:bodyPr anchor="ctr">
            <a:normAutofit/>
          </a:bodyPr>
          <a:lstStyle/>
          <a:p>
            <a:r>
              <a:rPr lang="en-US" sz="2800" dirty="0"/>
              <a:t>What is the Western Transmission Expansion Coalition?</a:t>
            </a:r>
          </a:p>
        </p:txBody>
      </p:sp>
      <p:sp>
        <p:nvSpPr>
          <p:cNvPr id="5" name="Content Placeholder 4">
            <a:extLst>
              <a:ext uri="{FF2B5EF4-FFF2-40B4-BE49-F238E27FC236}">
                <a16:creationId xmlns:a16="http://schemas.microsoft.com/office/drawing/2014/main" id="{1EA5A73A-8C7B-DE6D-8830-2B7FF1759A21}"/>
              </a:ext>
            </a:extLst>
          </p:cNvPr>
          <p:cNvSpPr>
            <a:spLocks noGrp="1"/>
          </p:cNvSpPr>
          <p:nvPr>
            <p:ph idx="1"/>
          </p:nvPr>
        </p:nvSpPr>
        <p:spPr>
          <a:xfrm>
            <a:off x="1039084" y="1912087"/>
            <a:ext cx="5334006" cy="3769835"/>
          </a:xfrm>
        </p:spPr>
        <p:txBody>
          <a:bodyPr vert="horz" lIns="91440" tIns="45720" rIns="91440" bIns="45720" rtlCol="0" anchor="ctr">
            <a:normAutofit fontScale="92500" lnSpcReduction="20000"/>
          </a:bodyPr>
          <a:lstStyle/>
          <a:p>
            <a:endParaRPr lang="en-US" sz="2000" dirty="0">
              <a:latin typeface="Calibri" panose="020F0502020204030204" pitchFamily="34" charset="0"/>
            </a:endParaRPr>
          </a:p>
          <a:p>
            <a:r>
              <a:rPr lang="en-US" b="1" dirty="0">
                <a:latin typeface="Calibri"/>
                <a:cs typeface="Calibri"/>
              </a:rPr>
              <a:t>“WestTEC”</a:t>
            </a:r>
          </a:p>
          <a:p>
            <a:r>
              <a:rPr lang="en-US" b="1" dirty="0">
                <a:latin typeface="Calibri"/>
                <a:cs typeface="Calibri"/>
              </a:rPr>
              <a:t>Not a FERC process</a:t>
            </a:r>
          </a:p>
          <a:p>
            <a:r>
              <a:rPr lang="en-US" b="1" dirty="0">
                <a:latin typeface="Calibri"/>
                <a:cs typeface="Calibri"/>
              </a:rPr>
              <a:t>West-wide 20-year transmission study (10-year look)</a:t>
            </a:r>
          </a:p>
          <a:p>
            <a:r>
              <a:rPr lang="en-US" b="1" dirty="0">
                <a:latin typeface="Calibri"/>
                <a:cs typeface="Calibri"/>
              </a:rPr>
              <a:t>Industry-led with unprecedented stakeholder inclusion</a:t>
            </a:r>
          </a:p>
          <a:p>
            <a:r>
              <a:rPr lang="en-US" b="1" dirty="0">
                <a:latin typeface="Calibri"/>
                <a:cs typeface="Calibri"/>
              </a:rPr>
              <a:t>Goal is to produce </a:t>
            </a:r>
            <a:r>
              <a:rPr lang="en-US" b="1" u="none" strike="noStrike" dirty="0">
                <a:effectLst/>
                <a:latin typeface="Calibri"/>
                <a:cs typeface="Calibri"/>
              </a:rPr>
              <a:t>an </a:t>
            </a:r>
            <a:r>
              <a:rPr lang="en-US" b="1" strike="noStrike" dirty="0">
                <a:effectLst/>
                <a:latin typeface="Calibri"/>
                <a:cs typeface="Calibri"/>
              </a:rPr>
              <a:t>actionable</a:t>
            </a:r>
            <a:r>
              <a:rPr lang="en-US" b="1" u="none" strike="noStrike" dirty="0">
                <a:effectLst/>
                <a:latin typeface="Calibri"/>
                <a:cs typeface="Calibri"/>
              </a:rPr>
              <a:t> transmission study</a:t>
            </a:r>
          </a:p>
        </p:txBody>
      </p:sp>
      <p:sp>
        <p:nvSpPr>
          <p:cNvPr id="3" name="Slide Number Placeholder 2">
            <a:extLst>
              <a:ext uri="{FF2B5EF4-FFF2-40B4-BE49-F238E27FC236}">
                <a16:creationId xmlns:a16="http://schemas.microsoft.com/office/drawing/2014/main" id="{133282C3-440F-574D-28BC-3BC15E6280CC}"/>
              </a:ext>
            </a:extLst>
          </p:cNvPr>
          <p:cNvSpPr>
            <a:spLocks noGrp="1"/>
          </p:cNvSpPr>
          <p:nvPr>
            <p:ph type="sldNum" sz="quarter" idx="11"/>
          </p:nvPr>
        </p:nvSpPr>
        <p:spPr>
          <a:xfrm>
            <a:off x="11432494" y="6325391"/>
            <a:ext cx="566928"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26A52B71-7D07-4CF5-A8D5-1C4F79F1E808}" type="slidenum">
              <a:rPr lang="en-US" smtClean="0"/>
              <a:pPr/>
              <a:t>13</a:t>
            </a:fld>
            <a:endParaRPr kumimoji="0" lang="en-US" sz="1200" b="0" i="0" u="none" strike="noStrike" kern="1200" cap="none" spc="0" normalizeH="0" baseline="0" noProof="0">
              <a:ln>
                <a:noFill/>
              </a:ln>
              <a:solidFill>
                <a:srgbClr val="1D2528"/>
              </a:solidFill>
              <a:effectLst/>
              <a:uLnTx/>
              <a:uFillTx/>
              <a:latin typeface="Nirmala UI"/>
              <a:ea typeface="+mn-ea"/>
              <a:cs typeface="+mn-cs"/>
            </a:endParaRPr>
          </a:p>
        </p:txBody>
      </p:sp>
      <p:pic>
        <p:nvPicPr>
          <p:cNvPr id="7" name="Picture 6">
            <a:extLst>
              <a:ext uri="{FF2B5EF4-FFF2-40B4-BE49-F238E27FC236}">
                <a16:creationId xmlns:a16="http://schemas.microsoft.com/office/drawing/2014/main" id="{1D85BB8D-E361-7AC2-EC5D-18F93B5F01D3}"/>
              </a:ext>
            </a:extLst>
          </p:cNvPr>
          <p:cNvPicPr>
            <a:picLocks noChangeAspect="1"/>
          </p:cNvPicPr>
          <p:nvPr/>
        </p:nvPicPr>
        <p:blipFill>
          <a:blip r:embed="rId3"/>
          <a:stretch>
            <a:fillRect/>
          </a:stretch>
        </p:blipFill>
        <p:spPr>
          <a:xfrm>
            <a:off x="7019464" y="711199"/>
            <a:ext cx="4934872" cy="5435600"/>
          </a:xfrm>
          <a:prstGeom prst="rect">
            <a:avLst/>
          </a:prstGeom>
        </p:spPr>
      </p:pic>
    </p:spTree>
    <p:extLst>
      <p:ext uri="{BB962C8B-B14F-4D97-AF65-F5344CB8AC3E}">
        <p14:creationId xmlns:p14="http://schemas.microsoft.com/office/powerpoint/2010/main" val="26653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D8A3-4A87-9166-708B-60D3E1A20036}"/>
              </a:ext>
            </a:extLst>
          </p:cNvPr>
          <p:cNvSpPr>
            <a:spLocks noGrp="1"/>
          </p:cNvSpPr>
          <p:nvPr>
            <p:ph type="title"/>
          </p:nvPr>
        </p:nvSpPr>
        <p:spPr/>
        <p:txBody>
          <a:bodyPr/>
          <a:lstStyle/>
          <a:p>
            <a:pPr algn="l"/>
            <a:r>
              <a:rPr lang="en-US" dirty="0"/>
              <a:t>Questions?</a:t>
            </a:r>
          </a:p>
        </p:txBody>
      </p:sp>
      <p:sp>
        <p:nvSpPr>
          <p:cNvPr id="3" name="Slide Number Placeholder 2">
            <a:extLst>
              <a:ext uri="{FF2B5EF4-FFF2-40B4-BE49-F238E27FC236}">
                <a16:creationId xmlns:a16="http://schemas.microsoft.com/office/drawing/2014/main" id="{3CB64B9B-18C7-BA23-B0CC-429088347EB7}"/>
              </a:ext>
            </a:extLst>
          </p:cNvPr>
          <p:cNvSpPr>
            <a:spLocks noGrp="1"/>
          </p:cNvSpPr>
          <p:nvPr>
            <p:ph type="sldNum" sz="quarter" idx="11"/>
          </p:nvPr>
        </p:nvSpPr>
        <p:spPr>
          <a:xfrm>
            <a:off x="11183112" y="6355080"/>
            <a:ext cx="56692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6A52B71-7D07-4CF5-A8D5-1C4F79F1E808}"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1D2528">
                  <a:tint val="75000"/>
                </a:srgbClr>
              </a:solidFill>
              <a:effectLst/>
              <a:uLnTx/>
              <a:uFillTx/>
              <a:latin typeface="Nirmala UI"/>
              <a:ea typeface="+mn-ea"/>
              <a:cs typeface="+mn-cs"/>
            </a:endParaRPr>
          </a:p>
        </p:txBody>
      </p:sp>
      <p:sp>
        <p:nvSpPr>
          <p:cNvPr id="4" name="TextBox 3">
            <a:extLst>
              <a:ext uri="{FF2B5EF4-FFF2-40B4-BE49-F238E27FC236}">
                <a16:creationId xmlns:a16="http://schemas.microsoft.com/office/drawing/2014/main" id="{1C6F5F38-6F90-46C8-DE20-25547EE4855C}"/>
              </a:ext>
            </a:extLst>
          </p:cNvPr>
          <p:cNvSpPr txBox="1"/>
          <p:nvPr/>
        </p:nvSpPr>
        <p:spPr>
          <a:xfrm>
            <a:off x="838200" y="4900265"/>
            <a:ext cx="5218095" cy="646331"/>
          </a:xfrm>
          <a:prstGeom prst="rect">
            <a:avLst/>
          </a:prstGeom>
          <a:noFill/>
        </p:spPr>
        <p:txBody>
          <a:bodyPr wrap="none" rtlCol="0">
            <a:spAutoFit/>
          </a:bodyPr>
          <a:lstStyle/>
          <a:p>
            <a:r>
              <a:rPr lang="en-US" b="1" dirty="0"/>
              <a:t>Michael O’Brien- Senior Engagement Manager</a:t>
            </a:r>
          </a:p>
          <a:p>
            <a:r>
              <a:rPr lang="en-US" b="1" i="1" dirty="0"/>
              <a:t>Michael.OBrien@WesternPowerPool.org</a:t>
            </a:r>
          </a:p>
        </p:txBody>
      </p:sp>
    </p:spTree>
    <p:extLst>
      <p:ext uri="{BB962C8B-B14F-4D97-AF65-F5344CB8AC3E}">
        <p14:creationId xmlns:p14="http://schemas.microsoft.com/office/powerpoint/2010/main" val="137247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AEBB46-E2D1-9860-16C2-7CA5E5999F77}"/>
              </a:ext>
            </a:extLst>
          </p:cNvPr>
          <p:cNvSpPr>
            <a:spLocks noGrp="1"/>
          </p:cNvSpPr>
          <p:nvPr>
            <p:ph type="title"/>
          </p:nvPr>
        </p:nvSpPr>
        <p:spPr/>
        <p:txBody>
          <a:bodyPr/>
          <a:lstStyle/>
          <a:p>
            <a:r>
              <a:rPr lang="en-US" dirty="0"/>
              <a:t>Setting </a:t>
            </a:r>
            <a:br>
              <a:rPr lang="en-US" dirty="0"/>
            </a:br>
            <a:r>
              <a:rPr lang="en-US" dirty="0"/>
              <a:t>the Stage </a:t>
            </a:r>
          </a:p>
        </p:txBody>
      </p:sp>
      <p:sp>
        <p:nvSpPr>
          <p:cNvPr id="4" name="Slide Number Placeholder 3">
            <a:extLst>
              <a:ext uri="{FF2B5EF4-FFF2-40B4-BE49-F238E27FC236}">
                <a16:creationId xmlns:a16="http://schemas.microsoft.com/office/drawing/2014/main" id="{24BE2DE2-A4C1-C3A2-36B0-A93D373BDEA0}"/>
              </a:ext>
            </a:extLst>
          </p:cNvPr>
          <p:cNvSpPr>
            <a:spLocks noGrp="1"/>
          </p:cNvSpPr>
          <p:nvPr>
            <p:ph type="sldNum" sz="quarter" idx="11"/>
          </p:nvPr>
        </p:nvSpPr>
        <p:spPr>
          <a:xfrm>
            <a:off x="11183112" y="6355080"/>
            <a:ext cx="56692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F5878E-C31F-4433-9021-DC953B06993D}" type="slidenum">
              <a:rPr kumimoji="0" lang="en-US" sz="1200" b="0" i="0" u="none" strike="noStrike" kern="1200" cap="none" spc="0" normalizeH="0" baseline="0" noProof="0" smtClean="0">
                <a:ln>
                  <a:noFill/>
                </a:ln>
                <a:solidFill>
                  <a:srgbClr val="1D2528">
                    <a:tint val="75000"/>
                  </a:srgbClr>
                </a:solidFill>
                <a:effectLst/>
                <a:uLnTx/>
                <a:uFillTx/>
                <a:latin typeface="Nirmala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1D2528">
                  <a:tint val="75000"/>
                </a:srgbClr>
              </a:solidFill>
              <a:effectLst/>
              <a:uLnTx/>
              <a:uFillTx/>
              <a:latin typeface="Nirmala UI"/>
              <a:ea typeface="+mn-ea"/>
              <a:cs typeface="+mn-cs"/>
            </a:endParaRPr>
          </a:p>
        </p:txBody>
      </p:sp>
      <p:grpSp>
        <p:nvGrpSpPr>
          <p:cNvPr id="45" name="Group 44">
            <a:extLst>
              <a:ext uri="{FF2B5EF4-FFF2-40B4-BE49-F238E27FC236}">
                <a16:creationId xmlns:a16="http://schemas.microsoft.com/office/drawing/2014/main" id="{D1CB0E97-AB2D-6D7F-6236-43DAECB81763}"/>
              </a:ext>
            </a:extLst>
          </p:cNvPr>
          <p:cNvGrpSpPr/>
          <p:nvPr/>
        </p:nvGrpSpPr>
        <p:grpSpPr>
          <a:xfrm>
            <a:off x="5468120" y="905826"/>
            <a:ext cx="6574693" cy="5046348"/>
            <a:chOff x="5468120" y="1157882"/>
            <a:chExt cx="6574693" cy="5046348"/>
          </a:xfrm>
        </p:grpSpPr>
        <p:sp>
          <p:nvSpPr>
            <p:cNvPr id="14" name="Arrow: Chevron 13">
              <a:extLst>
                <a:ext uri="{FF2B5EF4-FFF2-40B4-BE49-F238E27FC236}">
                  <a16:creationId xmlns:a16="http://schemas.microsoft.com/office/drawing/2014/main" id="{1C36F97D-3A8A-1420-312F-E26B87FBC59F}"/>
                </a:ext>
              </a:extLst>
            </p:cNvPr>
            <p:cNvSpPr/>
            <p:nvPr/>
          </p:nvSpPr>
          <p:spPr>
            <a:xfrm>
              <a:off x="6639182" y="2995891"/>
              <a:ext cx="5394204" cy="1370330"/>
            </a:xfrm>
            <a:prstGeom prst="chevron">
              <a:avLst>
                <a:gd name="adj" fmla="val 31140"/>
              </a:avLst>
            </a:pr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pPr marL="0" marR="0" lvl="0" indent="0" algn="ctr" defTabSz="191135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srgbClr val="1D2528"/>
                  </a:solidFill>
                  <a:effectLst/>
                  <a:uLnTx/>
                  <a:uFillTx/>
                  <a:latin typeface="Nirmala UI"/>
                  <a:ea typeface="+mn-ea"/>
                  <a:cs typeface="+mn-cs"/>
                </a:rPr>
                <a:t>Western Resource Adequacy Program</a:t>
              </a:r>
            </a:p>
          </p:txBody>
        </p:sp>
        <p:sp>
          <p:nvSpPr>
            <p:cNvPr id="28" name="Arrow: Chevron 27">
              <a:extLst>
                <a:ext uri="{FF2B5EF4-FFF2-40B4-BE49-F238E27FC236}">
                  <a16:creationId xmlns:a16="http://schemas.microsoft.com/office/drawing/2014/main" id="{58497D13-F6E4-7C5C-0811-57E8066F422B}"/>
                </a:ext>
              </a:extLst>
            </p:cNvPr>
            <p:cNvSpPr/>
            <p:nvPr/>
          </p:nvSpPr>
          <p:spPr>
            <a:xfrm>
              <a:off x="6648609" y="4833900"/>
              <a:ext cx="5394204" cy="1370330"/>
            </a:xfrm>
            <a:prstGeom prst="chevron">
              <a:avLst>
                <a:gd name="adj" fmla="val 31140"/>
              </a:avLst>
            </a:pr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pPr marL="0" marR="0" lvl="0" indent="0" algn="ctr" defTabSz="191135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srgbClr val="1D2528"/>
                  </a:solidFill>
                  <a:effectLst/>
                  <a:uLnTx/>
                  <a:uFillTx/>
                  <a:latin typeface="Nirmala UI"/>
                  <a:ea typeface="+mn-ea"/>
                  <a:cs typeface="+mn-cs"/>
                </a:rPr>
                <a:t>Western Transmission Expansion Coalition</a:t>
              </a:r>
            </a:p>
          </p:txBody>
        </p:sp>
        <p:sp>
          <p:nvSpPr>
            <p:cNvPr id="41" name="Arrow: Chevron 40">
              <a:extLst>
                <a:ext uri="{FF2B5EF4-FFF2-40B4-BE49-F238E27FC236}">
                  <a16:creationId xmlns:a16="http://schemas.microsoft.com/office/drawing/2014/main" id="{7CA08696-E7B3-D54B-25D2-B97B40CEDB5C}"/>
                </a:ext>
              </a:extLst>
            </p:cNvPr>
            <p:cNvSpPr/>
            <p:nvPr/>
          </p:nvSpPr>
          <p:spPr>
            <a:xfrm>
              <a:off x="6639182" y="1157882"/>
              <a:ext cx="5394204" cy="1370330"/>
            </a:xfrm>
            <a:prstGeom prst="chevron">
              <a:avLst>
                <a:gd name="adj" fmla="val 31140"/>
              </a:avLst>
            </a:pr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pPr marL="0" marR="0" lvl="0" indent="0" algn="ctr" defTabSz="191135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srgbClr val="1D2528"/>
                  </a:solidFill>
                  <a:effectLst/>
                  <a:uLnTx/>
                  <a:uFillTx/>
                  <a:latin typeface="Nirmala UI"/>
                  <a:ea typeface="+mn-ea"/>
                  <a:cs typeface="+mn-cs"/>
                </a:rPr>
                <a:t>Western Power Pool	</a:t>
              </a:r>
            </a:p>
          </p:txBody>
        </p:sp>
        <p:sp>
          <p:nvSpPr>
            <p:cNvPr id="42" name="Arrow: Pentagon 41">
              <a:extLst>
                <a:ext uri="{FF2B5EF4-FFF2-40B4-BE49-F238E27FC236}">
                  <a16:creationId xmlns:a16="http://schemas.microsoft.com/office/drawing/2014/main" id="{302D544F-E43E-E21F-F6E8-0C6D0150838B}"/>
                </a:ext>
              </a:extLst>
            </p:cNvPr>
            <p:cNvSpPr/>
            <p:nvPr/>
          </p:nvSpPr>
          <p:spPr>
            <a:xfrm>
              <a:off x="5468120" y="1157882"/>
              <a:ext cx="1443476" cy="1370331"/>
            </a:xfrm>
            <a:prstGeom prst="homePlate">
              <a:avLst>
                <a:gd name="adj" fmla="val 32154"/>
              </a:avLst>
            </a:pr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41275" rIns="182880"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a:ln>
                    <a:noFill/>
                  </a:ln>
                  <a:solidFill>
                    <a:prstClr val="white"/>
                  </a:solidFill>
                  <a:effectLst/>
                  <a:uLnTx/>
                  <a:uFillTx/>
                  <a:latin typeface="Nirmala UI"/>
                  <a:ea typeface="+mn-ea"/>
                  <a:cs typeface="+mn-cs"/>
                </a:rPr>
                <a:t>01</a:t>
              </a:r>
            </a:p>
          </p:txBody>
        </p:sp>
        <p:sp>
          <p:nvSpPr>
            <p:cNvPr id="43" name="Arrow: Pentagon 42">
              <a:extLst>
                <a:ext uri="{FF2B5EF4-FFF2-40B4-BE49-F238E27FC236}">
                  <a16:creationId xmlns:a16="http://schemas.microsoft.com/office/drawing/2014/main" id="{EEABBFF5-F7CF-A7F0-86C5-0659EE94572C}"/>
                </a:ext>
              </a:extLst>
            </p:cNvPr>
            <p:cNvSpPr/>
            <p:nvPr/>
          </p:nvSpPr>
          <p:spPr>
            <a:xfrm>
              <a:off x="5468120" y="2995890"/>
              <a:ext cx="1443476" cy="1370331"/>
            </a:xfrm>
            <a:prstGeom prst="homePlate">
              <a:avLst>
                <a:gd name="adj" fmla="val 32154"/>
              </a:avLst>
            </a:pr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41275" rIns="182880"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a:ln>
                    <a:noFill/>
                  </a:ln>
                  <a:solidFill>
                    <a:prstClr val="white"/>
                  </a:solidFill>
                  <a:effectLst/>
                  <a:uLnTx/>
                  <a:uFillTx/>
                  <a:latin typeface="Nirmala UI"/>
                  <a:ea typeface="+mn-ea"/>
                  <a:cs typeface="+mn-cs"/>
                </a:rPr>
                <a:t>02</a:t>
              </a:r>
            </a:p>
          </p:txBody>
        </p:sp>
        <p:sp>
          <p:nvSpPr>
            <p:cNvPr id="44" name="Arrow: Pentagon 43">
              <a:extLst>
                <a:ext uri="{FF2B5EF4-FFF2-40B4-BE49-F238E27FC236}">
                  <a16:creationId xmlns:a16="http://schemas.microsoft.com/office/drawing/2014/main" id="{763EA3CE-C88E-E45D-7663-F37557F482BA}"/>
                </a:ext>
              </a:extLst>
            </p:cNvPr>
            <p:cNvSpPr/>
            <p:nvPr/>
          </p:nvSpPr>
          <p:spPr>
            <a:xfrm>
              <a:off x="5468120" y="4833898"/>
              <a:ext cx="1443476" cy="1370331"/>
            </a:xfrm>
            <a:prstGeom prst="homePlate">
              <a:avLst>
                <a:gd name="adj" fmla="val 32154"/>
              </a:avLst>
            </a:pr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41275" rIns="182880"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a:ln>
                    <a:noFill/>
                  </a:ln>
                  <a:solidFill>
                    <a:prstClr val="white"/>
                  </a:solidFill>
                  <a:effectLst/>
                  <a:uLnTx/>
                  <a:uFillTx/>
                  <a:latin typeface="Nirmala UI"/>
                  <a:ea typeface="+mn-ea"/>
                  <a:cs typeface="+mn-cs"/>
                </a:rPr>
                <a:t>03</a:t>
              </a:r>
            </a:p>
          </p:txBody>
        </p:sp>
      </p:grpSp>
    </p:spTree>
    <p:extLst>
      <p:ext uri="{BB962C8B-B14F-4D97-AF65-F5344CB8AC3E}">
        <p14:creationId xmlns:p14="http://schemas.microsoft.com/office/powerpoint/2010/main" val="131490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69B7-5522-2025-B8F0-E805FEEE1869}"/>
              </a:ext>
            </a:extLst>
          </p:cNvPr>
          <p:cNvSpPr>
            <a:spLocks noGrp="1"/>
          </p:cNvSpPr>
          <p:nvPr>
            <p:ph type="title"/>
          </p:nvPr>
        </p:nvSpPr>
        <p:spPr/>
        <p:txBody>
          <a:bodyPr>
            <a:noAutofit/>
          </a:bodyPr>
          <a:lstStyle/>
          <a:p>
            <a:r>
              <a:rPr lang="en-US" sz="3200" dirty="0"/>
              <a:t>WPP Provides a Range of Valuable Grid Integration and Coordination Services to its Customer-Members throughout the entire Western Interconnection</a:t>
            </a:r>
          </a:p>
        </p:txBody>
      </p:sp>
      <p:sp>
        <p:nvSpPr>
          <p:cNvPr id="3" name="Slide Number Placeholder 2">
            <a:extLst>
              <a:ext uri="{FF2B5EF4-FFF2-40B4-BE49-F238E27FC236}">
                <a16:creationId xmlns:a16="http://schemas.microsoft.com/office/drawing/2014/main" id="{CDE283C5-9952-2A80-7F77-50500026ACFD}"/>
              </a:ext>
            </a:extLst>
          </p:cNvPr>
          <p:cNvSpPr>
            <a:spLocks noGrp="1"/>
          </p:cNvSpPr>
          <p:nvPr>
            <p:ph type="sldNum" sz="quarter" idx="11"/>
          </p:nvPr>
        </p:nvSpPr>
        <p:spPr>
          <a:xfrm>
            <a:off x="11183112" y="6355080"/>
            <a:ext cx="56692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6A52B71-7D07-4CF5-A8D5-1C4F79F1E808}"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D2528">
                  <a:tint val="75000"/>
                </a:srgbClr>
              </a:solidFill>
              <a:effectLst/>
              <a:uLnTx/>
              <a:uFillTx/>
              <a:latin typeface="Nirmala UI"/>
              <a:ea typeface="+mn-ea"/>
              <a:cs typeface="+mn-cs"/>
            </a:endParaRPr>
          </a:p>
        </p:txBody>
      </p:sp>
      <p:graphicFrame>
        <p:nvGraphicFramePr>
          <p:cNvPr id="7" name="Diagram 6">
            <a:extLst>
              <a:ext uri="{FF2B5EF4-FFF2-40B4-BE49-F238E27FC236}">
                <a16:creationId xmlns:a16="http://schemas.microsoft.com/office/drawing/2014/main" id="{821029EC-894D-A3EB-25B6-CB1C6FA59E6B}"/>
              </a:ext>
            </a:extLst>
          </p:cNvPr>
          <p:cNvGraphicFramePr/>
          <p:nvPr>
            <p:extLst>
              <p:ext uri="{D42A27DB-BD31-4B8C-83A1-F6EECF244321}">
                <p14:modId xmlns:p14="http://schemas.microsoft.com/office/powerpoint/2010/main" val="3813411504"/>
              </p:ext>
            </p:extLst>
          </p:nvPr>
        </p:nvGraphicFramePr>
        <p:xfrm>
          <a:off x="699855" y="2191547"/>
          <a:ext cx="10792290" cy="3975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BB374E4-7772-A2F6-50F3-26106D48CE2E}"/>
              </a:ext>
            </a:extLst>
          </p:cNvPr>
          <p:cNvSpPr txBox="1"/>
          <p:nvPr/>
        </p:nvSpPr>
        <p:spPr>
          <a:xfrm>
            <a:off x="3104049" y="6312734"/>
            <a:ext cx="8388096" cy="338554"/>
          </a:xfrm>
          <a:prstGeom prst="rect">
            <a:avLst/>
          </a:prstGeom>
          <a:noFill/>
        </p:spPr>
        <p:txBody>
          <a:bodyPr wrap="square" rtlCol="0">
            <a:spAutoFit/>
          </a:bodyPr>
          <a:lstStyle/>
          <a:p>
            <a:pPr algn="r"/>
            <a:r>
              <a:rPr lang="en-US" sz="1600" i="1" dirty="0">
                <a:solidFill>
                  <a:schemeClr val="bg1">
                    <a:lumMod val="50000"/>
                  </a:schemeClr>
                </a:solidFill>
              </a:rPr>
              <a:t>*Under WPP independent governance (others governed by participants or agreements) </a:t>
            </a:r>
          </a:p>
        </p:txBody>
      </p:sp>
    </p:spTree>
    <p:extLst>
      <p:ext uri="{BB962C8B-B14F-4D97-AF65-F5344CB8AC3E}">
        <p14:creationId xmlns:p14="http://schemas.microsoft.com/office/powerpoint/2010/main" val="400221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Content Placeholder 6" descr="Map&#10;&#10;Description automatically generated with low confidence">
            <a:extLst>
              <a:ext uri="{FF2B5EF4-FFF2-40B4-BE49-F238E27FC236}">
                <a16:creationId xmlns:a16="http://schemas.microsoft.com/office/drawing/2014/main" id="{6B93DD85-9B9C-B33B-F749-16C35D14476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899" t="24259" r="34262" b="9849"/>
          <a:stretch/>
        </p:blipFill>
        <p:spPr>
          <a:xfrm>
            <a:off x="4708355" y="0"/>
            <a:ext cx="5003800" cy="6858000"/>
          </a:xfrm>
        </p:spPr>
      </p:pic>
      <p:sp>
        <p:nvSpPr>
          <p:cNvPr id="2" name="Title 1">
            <a:extLst>
              <a:ext uri="{FF2B5EF4-FFF2-40B4-BE49-F238E27FC236}">
                <a16:creationId xmlns:a16="http://schemas.microsoft.com/office/drawing/2014/main" id="{A488B240-46A2-7AD1-D979-AD9B1F028151}"/>
              </a:ext>
            </a:extLst>
          </p:cNvPr>
          <p:cNvSpPr>
            <a:spLocks noGrp="1"/>
          </p:cNvSpPr>
          <p:nvPr>
            <p:ph type="title"/>
          </p:nvPr>
        </p:nvSpPr>
        <p:spPr>
          <a:xfrm>
            <a:off x="104775" y="365125"/>
            <a:ext cx="3294064" cy="5838825"/>
          </a:xfrm>
        </p:spPr>
        <p:txBody>
          <a:bodyPr>
            <a:noAutofit/>
          </a:bodyPr>
          <a:lstStyle/>
          <a:p>
            <a:r>
              <a:rPr lang="en-US" sz="3600" dirty="0"/>
              <a:t>Current</a:t>
            </a:r>
            <a:br>
              <a:rPr lang="en-US" sz="3600" dirty="0"/>
            </a:br>
            <a:r>
              <a:rPr lang="en-US" sz="3600" dirty="0"/>
              <a:t>WRAP Participants </a:t>
            </a:r>
            <a:br>
              <a:rPr lang="en-US" sz="2800" dirty="0"/>
            </a:br>
            <a:r>
              <a:rPr lang="en-US" sz="1400" b="0" i="0" cap="none" dirty="0">
                <a:effectLst/>
              </a:rPr>
              <a:t>Arizona Public Service</a:t>
            </a:r>
            <a:br>
              <a:rPr lang="en-US" sz="1400" b="0" i="0" cap="none" dirty="0">
                <a:effectLst/>
              </a:rPr>
            </a:br>
            <a:r>
              <a:rPr lang="en-US" sz="1400" b="0" i="0" cap="none" dirty="0">
                <a:effectLst/>
              </a:rPr>
              <a:t>Avista</a:t>
            </a:r>
            <a:br>
              <a:rPr lang="en-US" sz="1400" b="0" i="0" cap="none" dirty="0">
                <a:effectLst/>
              </a:rPr>
            </a:br>
            <a:r>
              <a:rPr lang="en-US" sz="1400" b="0" i="0" cap="none" dirty="0">
                <a:effectLst/>
              </a:rPr>
              <a:t>Bonneville Power Administration</a:t>
            </a:r>
            <a:br>
              <a:rPr lang="en-US" sz="1400" b="0" i="0" cap="none" dirty="0">
                <a:effectLst/>
              </a:rPr>
            </a:br>
            <a:r>
              <a:rPr lang="en-US" sz="1400" b="0" i="0" cap="none" dirty="0">
                <a:effectLst/>
              </a:rPr>
              <a:t>Calpine</a:t>
            </a:r>
            <a:br>
              <a:rPr lang="en-US" sz="1400" b="0" i="0" cap="none" dirty="0">
                <a:effectLst/>
              </a:rPr>
            </a:br>
            <a:r>
              <a:rPr lang="en-US" sz="1400" b="0" i="0" cap="none" dirty="0">
                <a:effectLst/>
              </a:rPr>
              <a:t>Chelan County PUD</a:t>
            </a:r>
            <a:br>
              <a:rPr lang="en-US" sz="1400" b="0" i="0" cap="none" dirty="0">
                <a:effectLst/>
              </a:rPr>
            </a:br>
            <a:r>
              <a:rPr lang="en-US" sz="1400" b="0" i="0" cap="none" dirty="0">
                <a:effectLst/>
              </a:rPr>
              <a:t>Clatskanie PUD</a:t>
            </a:r>
            <a:br>
              <a:rPr lang="en-US" sz="1400" b="0" i="0" cap="none" dirty="0">
                <a:effectLst/>
              </a:rPr>
            </a:br>
            <a:r>
              <a:rPr lang="en-US" sz="1400" b="0" i="0" cap="none" dirty="0">
                <a:effectLst/>
              </a:rPr>
              <a:t>Eugene Water &amp; Electric Board</a:t>
            </a:r>
            <a:br>
              <a:rPr lang="en-US" sz="1400" b="0" i="0" cap="none" dirty="0">
                <a:effectLst/>
              </a:rPr>
            </a:br>
            <a:r>
              <a:rPr lang="en-US" sz="1400" b="0" i="0" cap="none" dirty="0">
                <a:effectLst/>
              </a:rPr>
              <a:t>Grant PUD</a:t>
            </a:r>
            <a:br>
              <a:rPr lang="en-US" sz="1400" b="0" i="0" cap="none" dirty="0">
                <a:effectLst/>
              </a:rPr>
            </a:br>
            <a:r>
              <a:rPr lang="en-US" sz="1400" b="0" i="0" cap="none" dirty="0">
                <a:effectLst/>
              </a:rPr>
              <a:t>Idaho Power</a:t>
            </a:r>
            <a:br>
              <a:rPr lang="en-US" sz="1400" b="0" i="0" cap="none" dirty="0">
                <a:effectLst/>
              </a:rPr>
            </a:br>
            <a:r>
              <a:rPr lang="en-US" sz="1400" b="0" i="0" cap="none" dirty="0">
                <a:effectLst/>
              </a:rPr>
              <a:t>Northwestern Energy</a:t>
            </a:r>
            <a:br>
              <a:rPr lang="en-US" sz="1400" b="0" i="0" cap="none" dirty="0">
                <a:effectLst/>
              </a:rPr>
            </a:br>
            <a:r>
              <a:rPr lang="en-US" sz="1400" b="0" i="0" cap="none" dirty="0">
                <a:effectLst/>
              </a:rPr>
              <a:t>NV Energy</a:t>
            </a:r>
            <a:br>
              <a:rPr lang="en-US" sz="1400" b="0" i="0" cap="none" dirty="0">
                <a:effectLst/>
              </a:rPr>
            </a:br>
            <a:r>
              <a:rPr lang="en-US" sz="1400" b="0" i="0" cap="none" dirty="0">
                <a:effectLst/>
              </a:rPr>
              <a:t>PacifiCorp</a:t>
            </a:r>
            <a:br>
              <a:rPr lang="en-US" sz="1400" b="0" i="0" cap="none" dirty="0">
                <a:effectLst/>
              </a:rPr>
            </a:br>
            <a:r>
              <a:rPr lang="en-US" sz="1400" b="0" i="0" cap="none" dirty="0">
                <a:effectLst/>
              </a:rPr>
              <a:t>Portland General Electric</a:t>
            </a:r>
            <a:br>
              <a:rPr lang="en-US" sz="1400" b="0" i="0" cap="none" dirty="0">
                <a:effectLst/>
              </a:rPr>
            </a:br>
            <a:r>
              <a:rPr lang="en-US" sz="1400" b="0" i="0" cap="none" dirty="0">
                <a:effectLst/>
              </a:rPr>
              <a:t>Powerex</a:t>
            </a:r>
            <a:br>
              <a:rPr lang="en-US" sz="1400" b="0" i="0" cap="none" dirty="0">
                <a:effectLst/>
              </a:rPr>
            </a:br>
            <a:r>
              <a:rPr lang="en-US" sz="1400" b="0" i="0" cap="none" dirty="0">
                <a:effectLst/>
              </a:rPr>
              <a:t>Public Service Company of New Mexico</a:t>
            </a:r>
            <a:br>
              <a:rPr lang="en-US" sz="1400" b="0" i="0" cap="none" dirty="0">
                <a:effectLst/>
              </a:rPr>
            </a:br>
            <a:r>
              <a:rPr lang="en-US" sz="1400" b="0" i="0" cap="none" dirty="0">
                <a:effectLst/>
              </a:rPr>
              <a:t>Puget Sound Energy</a:t>
            </a:r>
            <a:br>
              <a:rPr lang="en-US" sz="1400" b="0" i="0" cap="none" dirty="0">
                <a:effectLst/>
              </a:rPr>
            </a:br>
            <a:r>
              <a:rPr lang="en-US" sz="1400" b="0" i="0" cap="none" dirty="0">
                <a:effectLst/>
              </a:rPr>
              <a:t>Salt River Project</a:t>
            </a:r>
            <a:br>
              <a:rPr lang="en-US" sz="1400" b="0" i="0" cap="none" dirty="0">
                <a:effectLst/>
              </a:rPr>
            </a:br>
            <a:r>
              <a:rPr lang="en-US" sz="1400" b="0" i="0" cap="none" dirty="0">
                <a:effectLst/>
              </a:rPr>
              <a:t>Seattle City Light</a:t>
            </a:r>
            <a:br>
              <a:rPr lang="en-US" sz="1400" b="0" i="0" cap="none" dirty="0">
                <a:effectLst/>
              </a:rPr>
            </a:br>
            <a:r>
              <a:rPr lang="en-US" sz="1400" b="0" i="0" cap="none" dirty="0">
                <a:effectLst/>
              </a:rPr>
              <a:t>Shell Energy</a:t>
            </a:r>
            <a:br>
              <a:rPr lang="en-US" sz="1400" b="0" i="0" cap="none" dirty="0">
                <a:effectLst/>
              </a:rPr>
            </a:br>
            <a:r>
              <a:rPr lang="en-US" sz="1400" b="0" i="0" cap="none" dirty="0">
                <a:effectLst/>
              </a:rPr>
              <a:t>Snohomish PUD</a:t>
            </a:r>
            <a:br>
              <a:rPr lang="en-US" sz="1400" b="0" i="0" cap="none" dirty="0">
                <a:effectLst/>
              </a:rPr>
            </a:br>
            <a:r>
              <a:rPr lang="en-US" sz="1400" b="0" i="0" cap="none" dirty="0">
                <a:effectLst/>
              </a:rPr>
              <a:t>Tacoma Power</a:t>
            </a:r>
            <a:br>
              <a:rPr lang="en-US" sz="1400" b="0" i="0" cap="none" dirty="0">
                <a:effectLst/>
              </a:rPr>
            </a:br>
            <a:r>
              <a:rPr lang="en-US" sz="1400" b="0" i="0" cap="none" dirty="0">
                <a:effectLst/>
              </a:rPr>
              <a:t>The Energy Authority</a:t>
            </a:r>
            <a:br>
              <a:rPr lang="en-US" sz="1400" b="0" i="0" cap="none" dirty="0">
                <a:effectLst/>
              </a:rPr>
            </a:br>
            <a:endParaRPr lang="en-US" sz="2800" b="0" cap="none" dirty="0"/>
          </a:p>
        </p:txBody>
      </p:sp>
      <p:sp>
        <p:nvSpPr>
          <p:cNvPr id="48132" name="Slide Number Placeholder 3">
            <a:extLst>
              <a:ext uri="{FF2B5EF4-FFF2-40B4-BE49-F238E27FC236}">
                <a16:creationId xmlns:a16="http://schemas.microsoft.com/office/drawing/2014/main" id="{A6664716-ED12-DCD6-3A15-578D363EA79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Font typeface="Bahnschrift SemiLight Condensed" panose="020B0502040204020203" pitchFamily="34" charset="0"/>
              <a:buChar char="»"/>
              <a:defRPr sz="2800">
                <a:solidFill>
                  <a:schemeClr val="tx1"/>
                </a:solidFill>
                <a:latin typeface="Nirmala UI" panose="020B0502040204020203" pitchFamily="34" charset="0"/>
              </a:defRPr>
            </a:lvl1pPr>
            <a:lvl2pPr marL="742950" indent="-285750">
              <a:spcBef>
                <a:spcPts val="1000"/>
              </a:spcBef>
              <a:buFont typeface="Symbol" panose="05050102010706020507" pitchFamily="18" charset="2"/>
              <a:buChar char="-"/>
              <a:defRPr sz="2400">
                <a:solidFill>
                  <a:schemeClr val="tx1"/>
                </a:solidFill>
                <a:latin typeface="Nirmala UI" panose="020B0502040204020203" pitchFamily="34" charset="0"/>
              </a:defRPr>
            </a:lvl2pPr>
            <a:lvl3pPr marL="1143000" indent="-228600">
              <a:spcBef>
                <a:spcPts val="1000"/>
              </a:spcBef>
              <a:buFont typeface="Bahnschrift SemiLight Condensed" panose="020B0502040204020203" pitchFamily="34" charset="0"/>
              <a:buChar char="&gt;"/>
              <a:defRPr sz="2000">
                <a:solidFill>
                  <a:schemeClr val="tx1"/>
                </a:solidFill>
                <a:latin typeface="Nirmala UI" panose="020B0502040204020203" pitchFamily="34" charset="0"/>
              </a:defRPr>
            </a:lvl3pPr>
            <a:lvl4pPr marL="1600200" indent="-228600">
              <a:spcBef>
                <a:spcPts val="1000"/>
              </a:spcBef>
              <a:defRPr i="1">
                <a:solidFill>
                  <a:schemeClr val="tx1"/>
                </a:solidFill>
                <a:latin typeface="Nirmala UI" panose="020B0502040204020203" pitchFamily="34" charset="0"/>
              </a:defRPr>
            </a:lvl4pPr>
            <a:lvl5pPr marL="2057400" indent="-228600">
              <a:spcBef>
                <a:spcPts val="1000"/>
              </a:spcBef>
              <a:buFont typeface="Bahnschrift SemiLight Condensed" panose="020B0502040204020203" pitchFamily="34" charset="0"/>
              <a:buChar char="»"/>
              <a:defRPr>
                <a:solidFill>
                  <a:schemeClr val="tx1"/>
                </a:solidFill>
                <a:latin typeface="Nirmala UI" panose="020B0502040204020203" pitchFamily="34" charset="0"/>
              </a:defRPr>
            </a:lvl5pPr>
            <a:lvl6pPr marL="25146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6pPr>
            <a:lvl7pPr marL="29718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7pPr>
            <a:lvl8pPr marL="34290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8pPr>
            <a:lvl9pPr marL="38862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2B36DA-98E1-416D-8918-9F4B5051C40A}" type="slidenum">
              <a:rPr kumimoji="0" lang="en-US" altLang="en-US" sz="1200" b="0" i="0" u="none" strike="noStrike" kern="1200" cap="none" spc="0" normalizeH="0" baseline="0" noProof="0" smtClean="0">
                <a:ln>
                  <a:noFill/>
                </a:ln>
                <a:solidFill>
                  <a:srgbClr val="8B8C8D"/>
                </a:solidFill>
                <a:effectLst/>
                <a:uLnTx/>
                <a:uFillTx/>
                <a:latin typeface="Nirmala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8B8C8D"/>
              </a:solidFill>
              <a:effectLst/>
              <a:uLnTx/>
              <a:uFillTx/>
              <a:latin typeface="Nirmala UI" panose="020B0502040204020203" pitchFamily="34" charset="0"/>
              <a:ea typeface="+mn-ea"/>
              <a:cs typeface="+mn-cs"/>
            </a:endParaRPr>
          </a:p>
        </p:txBody>
      </p:sp>
      <p:pic>
        <p:nvPicPr>
          <p:cNvPr id="9" name="Picture 8">
            <a:extLst>
              <a:ext uri="{FF2B5EF4-FFF2-40B4-BE49-F238E27FC236}">
                <a16:creationId xmlns:a16="http://schemas.microsoft.com/office/drawing/2014/main" id="{373EE64B-E8FA-B8EE-07F6-DD879E45296C}"/>
              </a:ext>
            </a:extLst>
          </p:cNvPr>
          <p:cNvPicPr>
            <a:picLocks noChangeAspect="1"/>
          </p:cNvPicPr>
          <p:nvPr/>
        </p:nvPicPr>
        <p:blipFill>
          <a:blip r:embed="rId4"/>
          <a:stretch>
            <a:fillRect/>
          </a:stretch>
        </p:blipFill>
        <p:spPr>
          <a:xfrm>
            <a:off x="9997612" y="2567824"/>
            <a:ext cx="1635166" cy="1433425"/>
          </a:xfrm>
          <a:prstGeom prst="rect">
            <a:avLst/>
          </a:prstGeom>
        </p:spPr>
      </p:pic>
    </p:spTree>
    <p:extLst>
      <p:ext uri="{BB962C8B-B14F-4D97-AF65-F5344CB8AC3E}">
        <p14:creationId xmlns:p14="http://schemas.microsoft.com/office/powerpoint/2010/main" val="381142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708C0B-4ADA-A8C2-4214-3517D23ABDC3}"/>
              </a:ext>
            </a:extLst>
          </p:cNvPr>
          <p:cNvSpPr>
            <a:spLocks noGrp="1"/>
          </p:cNvSpPr>
          <p:nvPr>
            <p:ph type="title"/>
          </p:nvPr>
        </p:nvSpPr>
        <p:spPr/>
        <p:txBody>
          <a:bodyPr>
            <a:noAutofit/>
          </a:bodyPr>
          <a:lstStyle/>
          <a:p>
            <a:r>
              <a:rPr lang="en-US"/>
              <a:t>Roles of the PA and PO</a:t>
            </a:r>
          </a:p>
        </p:txBody>
      </p:sp>
      <p:sp>
        <p:nvSpPr>
          <p:cNvPr id="6" name="Content Placeholder 5">
            <a:extLst>
              <a:ext uri="{FF2B5EF4-FFF2-40B4-BE49-F238E27FC236}">
                <a16:creationId xmlns:a16="http://schemas.microsoft.com/office/drawing/2014/main" id="{FAB89B12-2DF7-73D5-4EC5-82942D224F2A}"/>
              </a:ext>
            </a:extLst>
          </p:cNvPr>
          <p:cNvSpPr>
            <a:spLocks noGrp="1"/>
          </p:cNvSpPr>
          <p:nvPr>
            <p:ph idx="1"/>
          </p:nvPr>
        </p:nvSpPr>
        <p:spPr/>
        <p:txBody>
          <a:bodyPr anchor="ctr"/>
          <a:lstStyle/>
          <a:p>
            <a:r>
              <a:rPr lang="en-US" b="1" dirty="0"/>
              <a:t>Western Power Pool </a:t>
            </a:r>
            <a:r>
              <a:rPr lang="en-US" dirty="0"/>
              <a:t>(WPP) serves as the </a:t>
            </a:r>
            <a:r>
              <a:rPr lang="en-US" b="1" dirty="0"/>
              <a:t>Program Administrator (PA)</a:t>
            </a:r>
            <a:r>
              <a:rPr lang="en-US" dirty="0"/>
              <a:t> of the WRAP</a:t>
            </a:r>
          </a:p>
          <a:p>
            <a:pPr lvl="1"/>
            <a:r>
              <a:rPr lang="en-US" dirty="0"/>
              <a:t>Undertakes all actions necessary to implement and administer program </a:t>
            </a:r>
          </a:p>
          <a:p>
            <a:r>
              <a:rPr lang="en-US" b="1" dirty="0"/>
              <a:t>Southwest Power Pool </a:t>
            </a:r>
            <a:r>
              <a:rPr lang="en-US" dirty="0"/>
              <a:t>(SPP) serves as the </a:t>
            </a:r>
            <a:r>
              <a:rPr lang="en-US" b="1" dirty="0"/>
              <a:t>Program Operator (PO)</a:t>
            </a:r>
            <a:r>
              <a:rPr lang="en-US" dirty="0"/>
              <a:t> of the WRAP</a:t>
            </a:r>
          </a:p>
          <a:p>
            <a:pPr lvl="1"/>
            <a:r>
              <a:rPr lang="en-US" dirty="0"/>
              <a:t>Provides technical, analytical, and implementation support to the Program Administrator</a:t>
            </a:r>
          </a:p>
        </p:txBody>
      </p:sp>
      <p:sp>
        <p:nvSpPr>
          <p:cNvPr id="4" name="Slide Number Placeholder 3">
            <a:extLst>
              <a:ext uri="{FF2B5EF4-FFF2-40B4-BE49-F238E27FC236}">
                <a16:creationId xmlns:a16="http://schemas.microsoft.com/office/drawing/2014/main" id="{E4DD3DC6-B54C-11D7-8A08-A4523FD83C31}"/>
              </a:ext>
            </a:extLst>
          </p:cNvPr>
          <p:cNvSpPr>
            <a:spLocks noGrp="1"/>
          </p:cNvSpPr>
          <p:nvPr>
            <p:ph type="sldNum" sz="quarter" idx="10"/>
          </p:nvPr>
        </p:nvSpPr>
        <p:spPr/>
        <p:txBody>
          <a:bodyPr/>
          <a:lstStyle/>
          <a:p>
            <a:pPr>
              <a:defRPr/>
            </a:pPr>
            <a:fld id="{6C594E8F-7955-4E19-9A99-70B2BFF3799B}" type="slidenum">
              <a:rPr lang="en-US" altLang="en-US" smtClean="0"/>
              <a:pPr>
                <a:defRPr/>
              </a:pPr>
              <a:t>5</a:t>
            </a:fld>
            <a:endParaRPr lang="en-US" altLang="en-US"/>
          </a:p>
        </p:txBody>
      </p:sp>
    </p:spTree>
    <p:extLst>
      <p:ext uri="{BB962C8B-B14F-4D97-AF65-F5344CB8AC3E}">
        <p14:creationId xmlns:p14="http://schemas.microsoft.com/office/powerpoint/2010/main" val="155170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C669B-425B-857F-B3EB-286F3F26D147}"/>
              </a:ext>
            </a:extLst>
          </p:cNvPr>
          <p:cNvSpPr>
            <a:spLocks noGrp="1"/>
          </p:cNvSpPr>
          <p:nvPr>
            <p:ph type="title"/>
          </p:nvPr>
        </p:nvSpPr>
        <p:spPr>
          <a:xfrm>
            <a:off x="1484313" y="0"/>
            <a:ext cx="10018712" cy="1752600"/>
          </a:xfrm>
        </p:spPr>
        <p:txBody>
          <a:bodyPr/>
          <a:lstStyle/>
          <a:p>
            <a:pPr eaLnBrk="1" fontAlgn="auto" hangingPunct="1">
              <a:spcAft>
                <a:spcPts val="0"/>
              </a:spcAft>
              <a:defRPr/>
            </a:pPr>
            <a:r>
              <a:rPr lang="en-US" dirty="0"/>
              <a:t>WRAP VALUE PROPOSITION</a:t>
            </a:r>
          </a:p>
        </p:txBody>
      </p:sp>
      <p:sp>
        <p:nvSpPr>
          <p:cNvPr id="2" name="Content Placeholder 1">
            <a:extLst>
              <a:ext uri="{FF2B5EF4-FFF2-40B4-BE49-F238E27FC236}">
                <a16:creationId xmlns:a16="http://schemas.microsoft.com/office/drawing/2014/main" id="{E872ACC5-65B0-0A9D-485A-9082FE3BE420}"/>
              </a:ext>
            </a:extLst>
          </p:cNvPr>
          <p:cNvSpPr>
            <a:spLocks noGrp="1"/>
          </p:cNvSpPr>
          <p:nvPr>
            <p:ph idx="1"/>
          </p:nvPr>
        </p:nvSpPr>
        <p:spPr>
          <a:xfrm>
            <a:off x="1584326" y="1491343"/>
            <a:ext cx="10018712" cy="3875314"/>
          </a:xfrm>
        </p:spPr>
        <p:txBody>
          <a:bodyPr rtlCol="0">
            <a:normAutofit/>
          </a:bodyPr>
          <a:lstStyle/>
          <a:p>
            <a:pPr marL="285750" lvl="1" eaLnBrk="1" fontAlgn="auto" hangingPunct="1">
              <a:spcAft>
                <a:spcPts val="1200"/>
              </a:spcAft>
              <a:buFont typeface="Bahnschrift SemiLight Condensed" panose="020B0502040204020203" pitchFamily="34" charset="0"/>
              <a:buChar char="»"/>
              <a:defRPr/>
            </a:pPr>
            <a:r>
              <a:rPr lang="en-US" sz="2800" b="1" dirty="0"/>
              <a:t>Binding forward showing </a:t>
            </a:r>
            <a:r>
              <a:rPr lang="en-US" sz="2800" dirty="0"/>
              <a:t>requires Participants to show they have secured their share of the regional capacity need for the upcoming season using common planning and capacity accreditation metrics</a:t>
            </a:r>
            <a:endParaRPr lang="en-US" sz="2800" dirty="0">
              <a:cs typeface="Nirmala UI"/>
            </a:endParaRPr>
          </a:p>
          <a:p>
            <a:pPr marL="285750" lvl="1" eaLnBrk="1" fontAlgn="auto" hangingPunct="1">
              <a:spcAft>
                <a:spcPts val="1200"/>
              </a:spcAft>
              <a:buFont typeface="Bahnschrift SemiLight Condensed" panose="020B0502040204020203" pitchFamily="34" charset="0"/>
              <a:buChar char="»"/>
              <a:defRPr/>
            </a:pPr>
            <a:r>
              <a:rPr lang="en-US" sz="2800" b="1" dirty="0"/>
              <a:t>Binding operational program </a:t>
            </a:r>
            <a:r>
              <a:rPr lang="en-US" sz="2800" dirty="0"/>
              <a:t>obligates Participants with surplus to assist Participants with a deficit in the hours of highest need using bilateral trading mechanisms</a:t>
            </a:r>
          </a:p>
          <a:p>
            <a:pPr marL="514350" lvl="2" indent="0" eaLnBrk="1" fontAlgn="auto" hangingPunct="1">
              <a:spcAft>
                <a:spcPts val="1200"/>
              </a:spcAft>
              <a:buNone/>
              <a:defRPr/>
            </a:pPr>
            <a:endParaRPr lang="en-US" sz="2800" dirty="0"/>
          </a:p>
        </p:txBody>
      </p:sp>
      <p:sp>
        <p:nvSpPr>
          <p:cNvPr id="52228" name="Slide Number Placeholder 5">
            <a:extLst>
              <a:ext uri="{FF2B5EF4-FFF2-40B4-BE49-F238E27FC236}">
                <a16:creationId xmlns:a16="http://schemas.microsoft.com/office/drawing/2014/main" id="{F9917B2D-B7CA-CF78-B862-146777338A0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Font typeface="Bahnschrift SemiLight Condensed" panose="020B0502040204020203" pitchFamily="34" charset="0"/>
              <a:buChar char="»"/>
              <a:defRPr sz="2800">
                <a:solidFill>
                  <a:schemeClr val="tx1"/>
                </a:solidFill>
                <a:latin typeface="Nirmala UI" panose="020B0502040204020203" pitchFamily="34" charset="0"/>
              </a:defRPr>
            </a:lvl1pPr>
            <a:lvl2pPr marL="742950" indent="-285750">
              <a:spcBef>
                <a:spcPts val="1000"/>
              </a:spcBef>
              <a:buFont typeface="Symbol" panose="05050102010706020507" pitchFamily="18" charset="2"/>
              <a:buChar char="-"/>
              <a:defRPr sz="2400">
                <a:solidFill>
                  <a:schemeClr val="tx1"/>
                </a:solidFill>
                <a:latin typeface="Nirmala UI" panose="020B0502040204020203" pitchFamily="34" charset="0"/>
              </a:defRPr>
            </a:lvl2pPr>
            <a:lvl3pPr marL="1143000" indent="-228600">
              <a:spcBef>
                <a:spcPts val="1000"/>
              </a:spcBef>
              <a:buFont typeface="Bahnschrift SemiLight Condensed" panose="020B0502040204020203" pitchFamily="34" charset="0"/>
              <a:buChar char="&gt;"/>
              <a:defRPr sz="2000">
                <a:solidFill>
                  <a:schemeClr val="tx1"/>
                </a:solidFill>
                <a:latin typeface="Nirmala UI" panose="020B0502040204020203" pitchFamily="34" charset="0"/>
              </a:defRPr>
            </a:lvl3pPr>
            <a:lvl4pPr marL="1600200" indent="-228600">
              <a:spcBef>
                <a:spcPts val="1000"/>
              </a:spcBef>
              <a:defRPr i="1">
                <a:solidFill>
                  <a:schemeClr val="tx1"/>
                </a:solidFill>
                <a:latin typeface="Nirmala UI" panose="020B0502040204020203" pitchFamily="34" charset="0"/>
              </a:defRPr>
            </a:lvl4pPr>
            <a:lvl5pPr marL="2057400" indent="-228600">
              <a:spcBef>
                <a:spcPts val="1000"/>
              </a:spcBef>
              <a:buFont typeface="Bahnschrift SemiLight Condensed" panose="020B0502040204020203" pitchFamily="34" charset="0"/>
              <a:buChar char="»"/>
              <a:defRPr>
                <a:solidFill>
                  <a:schemeClr val="tx1"/>
                </a:solidFill>
                <a:latin typeface="Nirmala UI" panose="020B0502040204020203" pitchFamily="34" charset="0"/>
              </a:defRPr>
            </a:lvl5pPr>
            <a:lvl6pPr marL="25146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6pPr>
            <a:lvl7pPr marL="29718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7pPr>
            <a:lvl8pPr marL="34290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8pPr>
            <a:lvl9pPr marL="38862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6C2068F-D754-42A4-B761-582FCDE7C9E1}" type="slidenum">
              <a:rPr kumimoji="0" lang="en-US" altLang="en-US" sz="1200" b="0" i="0" u="none" strike="noStrike" kern="1200" cap="none" spc="0" normalizeH="0" baseline="0" noProof="0" smtClean="0">
                <a:ln>
                  <a:noFill/>
                </a:ln>
                <a:solidFill>
                  <a:srgbClr val="8B8C8D"/>
                </a:solidFill>
                <a:effectLst/>
                <a:uLnTx/>
                <a:uFillTx/>
                <a:latin typeface="Nirmala UI" panose="020B0502040204020203"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srgbClr val="8B8C8D"/>
              </a:solidFill>
              <a:effectLst/>
              <a:uLnTx/>
              <a:uFillTx/>
              <a:latin typeface="Nirmala UI" panose="020B0502040204020203" pitchFamily="34" charset="0"/>
              <a:ea typeface="+mn-ea"/>
              <a:cs typeface="+mn-cs"/>
            </a:endParaRPr>
          </a:p>
        </p:txBody>
      </p:sp>
      <p:grpSp>
        <p:nvGrpSpPr>
          <p:cNvPr id="3" name="Group 2">
            <a:extLst>
              <a:ext uri="{FF2B5EF4-FFF2-40B4-BE49-F238E27FC236}">
                <a16:creationId xmlns:a16="http://schemas.microsoft.com/office/drawing/2014/main" id="{96549339-E8BE-AEAD-CE94-34E80BB8B2FE}"/>
              </a:ext>
            </a:extLst>
          </p:cNvPr>
          <p:cNvGrpSpPr/>
          <p:nvPr/>
        </p:nvGrpSpPr>
        <p:grpSpPr>
          <a:xfrm>
            <a:off x="1584326" y="4967288"/>
            <a:ext cx="9598024" cy="1752600"/>
            <a:chOff x="6808" y="187979"/>
            <a:chExt cx="2035082" cy="1335522"/>
          </a:xfrm>
        </p:grpSpPr>
        <p:sp>
          <p:nvSpPr>
            <p:cNvPr id="5" name="Rectangle: Rounded Corners 4">
              <a:extLst>
                <a:ext uri="{FF2B5EF4-FFF2-40B4-BE49-F238E27FC236}">
                  <a16:creationId xmlns:a16="http://schemas.microsoft.com/office/drawing/2014/main" id="{7AA12EA2-49C4-C63C-53D7-3FC6F76155D3}"/>
                </a:ext>
              </a:extLst>
            </p:cNvPr>
            <p:cNvSpPr/>
            <p:nvPr/>
          </p:nvSpPr>
          <p:spPr>
            <a:xfrm>
              <a:off x="6808" y="187979"/>
              <a:ext cx="2035082" cy="1335522"/>
            </a:xfrm>
            <a:prstGeom prst="roundRect">
              <a:avLst>
                <a:gd name="adj" fmla="val 10000"/>
              </a:avLst>
            </a:prstGeom>
            <a:solidFill>
              <a:srgbClr val="FFBB58">
                <a:hueOff val="0"/>
                <a:satOff val="0"/>
                <a:lumOff val="0"/>
                <a:alphaOff val="0"/>
              </a:srgbClr>
            </a:solidFill>
            <a:ln w="12700" cap="flat" cmpd="sng" algn="ctr">
              <a:solidFill>
                <a:prstClr val="white">
                  <a:hueOff val="0"/>
                  <a:satOff val="0"/>
                  <a:lumOff val="0"/>
                  <a:alphaOff val="0"/>
                </a:prstClr>
              </a:solidFill>
              <a:prstDash val="solid"/>
              <a:miter lim="800000"/>
            </a:ln>
            <a:effectLst/>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D2528"/>
                </a:solidFill>
                <a:effectLst/>
                <a:uLnTx/>
                <a:uFillTx/>
                <a:latin typeface="Nirmala UI"/>
                <a:ea typeface="+mn-ea"/>
                <a:cs typeface="+mn-cs"/>
              </a:endParaRPr>
            </a:p>
          </p:txBody>
        </p:sp>
        <p:sp>
          <p:nvSpPr>
            <p:cNvPr id="6" name="Rectangle: Rounded Corners 4">
              <a:extLst>
                <a:ext uri="{FF2B5EF4-FFF2-40B4-BE49-F238E27FC236}">
                  <a16:creationId xmlns:a16="http://schemas.microsoft.com/office/drawing/2014/main" id="{AFEA80AF-C598-7A2A-EF35-4B5428F03E06}"/>
                </a:ext>
              </a:extLst>
            </p:cNvPr>
            <p:cNvSpPr txBox="1"/>
            <p:nvPr/>
          </p:nvSpPr>
          <p:spPr>
            <a:xfrm>
              <a:off x="45924" y="227095"/>
              <a:ext cx="1956850" cy="125729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marL="457200" marR="0" lvl="0" indent="-457200" algn="ctr" defTabSz="800100" rtl="0" eaLnBrk="1" fontAlgn="auto" latinLnBrk="0" hangingPunct="1">
                <a:lnSpc>
                  <a:spcPct val="90000"/>
                </a:lnSpc>
                <a:spcBef>
                  <a:spcPct val="0"/>
                </a:spcBef>
                <a:spcAft>
                  <a:spcPct val="35000"/>
                </a:spcAft>
                <a:buClrTx/>
                <a:buSzTx/>
                <a:buFont typeface="Wingdings" panose="05000000000000000000" pitchFamily="2" charset="2"/>
                <a:buChar char="ð"/>
                <a:tabLst/>
                <a:defRPr/>
              </a:pPr>
              <a:r>
                <a:rPr kumimoji="0" lang="en-US" sz="2800" b="0" i="0" u="none" strike="noStrike" kern="1200" cap="none" spc="0" normalizeH="0" baseline="0" noProof="0" dirty="0">
                  <a:ln>
                    <a:noFill/>
                  </a:ln>
                  <a:solidFill>
                    <a:srgbClr val="1D2528"/>
                  </a:solidFill>
                  <a:effectLst/>
                  <a:uLnTx/>
                  <a:uFillTx/>
                  <a:latin typeface="Nirmala UI"/>
                  <a:ea typeface="+mn-ea"/>
                  <a:cs typeface="+mn-cs"/>
                  <a:sym typeface="Wingdings" panose="05000000000000000000" pitchFamily="2" charset="2"/>
                </a:rPr>
                <a:t>Set of common analytically derived reliability metrics</a:t>
              </a:r>
            </a:p>
            <a:p>
              <a:pPr marL="457200" marR="0" lvl="0" indent="-457200" algn="ctr" defTabSz="800100" rtl="0" eaLnBrk="1" fontAlgn="auto" latinLnBrk="0" hangingPunct="1">
                <a:lnSpc>
                  <a:spcPct val="90000"/>
                </a:lnSpc>
                <a:spcBef>
                  <a:spcPct val="0"/>
                </a:spcBef>
                <a:spcAft>
                  <a:spcPct val="35000"/>
                </a:spcAft>
                <a:buClrTx/>
                <a:buSzTx/>
                <a:buFont typeface="Wingdings" panose="05000000000000000000" pitchFamily="2" charset="2"/>
                <a:buChar char="ð"/>
                <a:tabLst/>
                <a:defRPr/>
              </a:pPr>
              <a:r>
                <a:rPr kumimoji="0" lang="en-US" sz="2800" b="0" i="0" u="none" strike="noStrike" kern="1200" cap="none" spc="0" normalizeH="0" baseline="0" noProof="0" dirty="0">
                  <a:ln>
                    <a:noFill/>
                  </a:ln>
                  <a:solidFill>
                    <a:srgbClr val="1D2528"/>
                  </a:solidFill>
                  <a:effectLst/>
                  <a:uLnTx/>
                  <a:uFillTx/>
                  <a:latin typeface="Nirmala UI"/>
                  <a:ea typeface="+mn-ea"/>
                  <a:cs typeface="+mn-cs"/>
                  <a:sym typeface="Wingdings" panose="05000000000000000000" pitchFamily="2" charset="2"/>
                </a:rPr>
                <a:t>Leveraging load and resource diversity for reliability</a:t>
              </a:r>
              <a:endParaRPr kumimoji="0" lang="en-US" sz="2800" b="0" i="0" u="none" strike="noStrike" kern="1200" cap="none" spc="0" normalizeH="0" baseline="0" noProof="0" dirty="0">
                <a:ln>
                  <a:noFill/>
                </a:ln>
                <a:solidFill>
                  <a:srgbClr val="1D2528"/>
                </a:solidFill>
                <a:effectLst/>
                <a:uLnTx/>
                <a:uFillTx/>
                <a:latin typeface="Nirmala UI"/>
                <a:ea typeface="+mn-ea"/>
                <a:cs typeface="+mn-cs"/>
              </a:endParaRPr>
            </a:p>
          </p:txBody>
        </p:sp>
      </p:grpSp>
    </p:spTree>
    <p:extLst>
      <p:ext uri="{BB962C8B-B14F-4D97-AF65-F5344CB8AC3E}">
        <p14:creationId xmlns:p14="http://schemas.microsoft.com/office/powerpoint/2010/main" val="42396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0C4F-FDE9-0AC8-FB9B-E2A8F3EB4FE5}"/>
              </a:ext>
            </a:extLst>
          </p:cNvPr>
          <p:cNvSpPr>
            <a:spLocks noGrp="1"/>
          </p:cNvSpPr>
          <p:nvPr>
            <p:ph type="title"/>
          </p:nvPr>
        </p:nvSpPr>
        <p:spPr/>
        <p:txBody>
          <a:bodyPr/>
          <a:lstStyle/>
          <a:p>
            <a:pPr eaLnBrk="1" fontAlgn="auto" hangingPunct="1">
              <a:spcAft>
                <a:spcPts val="0"/>
              </a:spcAft>
              <a:defRPr/>
            </a:pPr>
            <a:r>
              <a:rPr lang="en-US" sz="4800" dirty="0"/>
              <a:t>Program Design Overview</a:t>
            </a:r>
            <a:br>
              <a:rPr lang="en-US" sz="4800" dirty="0"/>
            </a:br>
            <a:r>
              <a:rPr lang="en-US" sz="3200" dirty="0">
                <a:solidFill>
                  <a:schemeClr val="accent1"/>
                </a:solidFill>
              </a:rPr>
              <a:t>Forward Showing</a:t>
            </a:r>
            <a:endParaRPr lang="en-US" sz="4800" dirty="0">
              <a:solidFill>
                <a:schemeClr val="accent1"/>
              </a:solidFill>
            </a:endParaRPr>
          </a:p>
        </p:txBody>
      </p:sp>
      <p:sp>
        <p:nvSpPr>
          <p:cNvPr id="5" name="Content Placeholder 4">
            <a:extLst>
              <a:ext uri="{FF2B5EF4-FFF2-40B4-BE49-F238E27FC236}">
                <a16:creationId xmlns:a16="http://schemas.microsoft.com/office/drawing/2014/main" id="{2CBA63A9-336B-D043-1F7F-6F7EE5B6A7D0}"/>
              </a:ext>
            </a:extLst>
          </p:cNvPr>
          <p:cNvSpPr>
            <a:spLocks noGrp="1"/>
          </p:cNvSpPr>
          <p:nvPr>
            <p:ph idx="1"/>
          </p:nvPr>
        </p:nvSpPr>
        <p:spPr>
          <a:xfrm>
            <a:off x="1107719" y="3355666"/>
            <a:ext cx="10515600" cy="3332425"/>
          </a:xfrm>
        </p:spPr>
        <p:txBody>
          <a:bodyPr rtlCol="0">
            <a:normAutofit fontScale="92500"/>
          </a:bodyPr>
          <a:lstStyle/>
          <a:p>
            <a:pPr marL="228600" lvl="1" eaLnBrk="1" fontAlgn="auto" hangingPunct="1">
              <a:spcAft>
                <a:spcPts val="0"/>
              </a:spcAft>
              <a:buFont typeface="Bahnschrift SemiLight Condensed" panose="020B0502040204020203" pitchFamily="34" charset="0"/>
              <a:buChar char="»"/>
              <a:defRPr/>
            </a:pPr>
            <a:r>
              <a:rPr lang="en-US" dirty="0"/>
              <a:t>Establishes a </a:t>
            </a:r>
            <a:r>
              <a:rPr lang="en-US" b="1" dirty="0"/>
              <a:t>regional reliability metric </a:t>
            </a:r>
            <a:r>
              <a:rPr lang="en-US" dirty="0"/>
              <a:t>(seasonal 1 event-day in 10 years LOLE)</a:t>
            </a:r>
          </a:p>
          <a:p>
            <a:pPr marL="742950" lvl="2" indent="-285750" eaLnBrk="1" fontAlgn="auto" hangingPunct="1">
              <a:spcAft>
                <a:spcPts val="0"/>
              </a:spcAft>
              <a:buFont typeface="Nirmala UI" panose="020B0502040204020203" pitchFamily="34" charset="0"/>
              <a:buChar char="–"/>
              <a:defRPr/>
            </a:pPr>
            <a:r>
              <a:rPr lang="en-US" sz="1800" dirty="0"/>
              <a:t>Transition away from utility-by-utility RA programs and assumptions </a:t>
            </a:r>
          </a:p>
          <a:p>
            <a:pPr marL="228600" lvl="1" eaLnBrk="1" fontAlgn="auto" hangingPunct="1">
              <a:spcAft>
                <a:spcPts val="0"/>
              </a:spcAft>
              <a:buFont typeface="Bahnschrift SemiLight Condensed" panose="020B0502040204020203" pitchFamily="34" charset="0"/>
              <a:buChar char="»"/>
              <a:defRPr/>
            </a:pPr>
            <a:r>
              <a:rPr lang="en-US" altLang="en-US" dirty="0"/>
              <a:t>Registered resources receive a </a:t>
            </a:r>
            <a:r>
              <a:rPr lang="en-US" altLang="en-US" b="1" dirty="0"/>
              <a:t>Qualifying Capacity Contribution </a:t>
            </a:r>
            <a:r>
              <a:rPr lang="en-US" altLang="en-US" dirty="0"/>
              <a:t>(QCC) in advance of forward showing deadlines (seven months ahead of winter and summer seasons)</a:t>
            </a:r>
          </a:p>
          <a:p>
            <a:pPr marL="742950" lvl="2" indent="-285750" eaLnBrk="1" fontAlgn="auto" hangingPunct="1">
              <a:spcAft>
                <a:spcPts val="0"/>
              </a:spcAft>
              <a:buFont typeface="Nirmala UI" panose="020B0502040204020203" pitchFamily="34" charset="0"/>
              <a:buChar char="–"/>
              <a:defRPr/>
            </a:pPr>
            <a:r>
              <a:rPr lang="en-US" altLang="en-US" sz="1800" dirty="0"/>
              <a:t>Resource-agnostic, consistent methodology for assessing capacity contribution </a:t>
            </a:r>
          </a:p>
          <a:p>
            <a:pPr marL="228600" lvl="1" eaLnBrk="1" fontAlgn="auto" hangingPunct="1">
              <a:spcAft>
                <a:spcPts val="0"/>
              </a:spcAft>
              <a:buFont typeface="Bahnschrift SemiLight Condensed" panose="020B0502040204020203" pitchFamily="34" charset="0"/>
              <a:buChar char="»"/>
              <a:defRPr/>
            </a:pPr>
            <a:r>
              <a:rPr lang="en-US" altLang="en-US" dirty="0"/>
              <a:t>Non-compliance with forward showing requirements (capacity or transmission) results in a </a:t>
            </a:r>
            <a:r>
              <a:rPr lang="en-US" altLang="en-US" b="1" dirty="0"/>
              <a:t>Forward Showing Deficiency Charge</a:t>
            </a:r>
          </a:p>
        </p:txBody>
      </p:sp>
      <p:sp>
        <p:nvSpPr>
          <p:cNvPr id="52228" name="Slide Number Placeholder 3">
            <a:extLst>
              <a:ext uri="{FF2B5EF4-FFF2-40B4-BE49-F238E27FC236}">
                <a16:creationId xmlns:a16="http://schemas.microsoft.com/office/drawing/2014/main" id="{649C94F5-C392-B733-66C6-0D79F4DB65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Bahnschrift SemiLight Condensed" panose="020B0502040204020203" pitchFamily="34" charset="0"/>
              <a:buChar char="»"/>
              <a:defRPr sz="2800">
                <a:solidFill>
                  <a:schemeClr val="tx1"/>
                </a:solidFill>
                <a:latin typeface="Nirmala UI" panose="020B0502040204020203" pitchFamily="34" charset="0"/>
              </a:defRPr>
            </a:lvl1pPr>
            <a:lvl2pPr marL="742950" indent="-285750">
              <a:spcBef>
                <a:spcPts val="1000"/>
              </a:spcBef>
              <a:buFont typeface="Symbol" panose="05050102010706020507" pitchFamily="18" charset="2"/>
              <a:buChar char="-"/>
              <a:defRPr sz="2400">
                <a:solidFill>
                  <a:schemeClr val="tx1"/>
                </a:solidFill>
                <a:latin typeface="Nirmala UI" panose="020B0502040204020203" pitchFamily="34" charset="0"/>
              </a:defRPr>
            </a:lvl2pPr>
            <a:lvl3pPr marL="1143000" indent="-228600">
              <a:spcBef>
                <a:spcPts val="1000"/>
              </a:spcBef>
              <a:buFont typeface="Bahnschrift SemiLight Condensed" panose="020B0502040204020203" pitchFamily="34" charset="0"/>
              <a:buChar char="&gt;"/>
              <a:defRPr sz="2000">
                <a:solidFill>
                  <a:schemeClr val="tx1"/>
                </a:solidFill>
                <a:latin typeface="Nirmala UI" panose="020B0502040204020203" pitchFamily="34" charset="0"/>
              </a:defRPr>
            </a:lvl3pPr>
            <a:lvl4pPr marL="1600200" indent="-228600">
              <a:spcBef>
                <a:spcPts val="1000"/>
              </a:spcBef>
              <a:defRPr i="1">
                <a:solidFill>
                  <a:schemeClr val="tx1"/>
                </a:solidFill>
                <a:latin typeface="Nirmala UI" panose="020B0502040204020203" pitchFamily="34" charset="0"/>
              </a:defRPr>
            </a:lvl4pPr>
            <a:lvl5pPr marL="2057400" indent="-228600">
              <a:spcBef>
                <a:spcPts val="1000"/>
              </a:spcBef>
              <a:buFont typeface="Bahnschrift SemiLight Condensed" panose="020B0502040204020203" pitchFamily="34" charset="0"/>
              <a:buChar char="»"/>
              <a:defRPr>
                <a:solidFill>
                  <a:schemeClr val="tx1"/>
                </a:solidFill>
                <a:latin typeface="Nirmala UI" panose="020B0502040204020203" pitchFamily="34" charset="0"/>
              </a:defRPr>
            </a:lvl5pPr>
            <a:lvl6pPr marL="25146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6pPr>
            <a:lvl7pPr marL="29718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7pPr>
            <a:lvl8pPr marL="34290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8pPr>
            <a:lvl9pPr marL="38862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6A69B6-C43A-4A3C-B71A-8715B7BCFAF7}" type="slidenum">
              <a:rPr kumimoji="0" lang="en-US" altLang="en-US" sz="1200" b="0" i="0" u="none" strike="noStrike" kern="1200" cap="none" spc="0" normalizeH="0" baseline="0" noProof="0" smtClean="0">
                <a:ln>
                  <a:noFill/>
                </a:ln>
                <a:solidFill>
                  <a:srgbClr val="898989"/>
                </a:solidFill>
                <a:effectLst/>
                <a:uLnTx/>
                <a:uFillTx/>
                <a:latin typeface="Nirmala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Nirmala UI" panose="020B0502040204020203" pitchFamily="34" charset="0"/>
              <a:ea typeface="+mn-ea"/>
              <a:cs typeface="+mn-cs"/>
            </a:endParaRPr>
          </a:p>
        </p:txBody>
      </p:sp>
      <p:graphicFrame>
        <p:nvGraphicFramePr>
          <p:cNvPr id="7" name="Diagram 6">
            <a:extLst>
              <a:ext uri="{FF2B5EF4-FFF2-40B4-BE49-F238E27FC236}">
                <a16:creationId xmlns:a16="http://schemas.microsoft.com/office/drawing/2014/main" id="{A3F7064E-610A-7F8E-67D3-326979BB9A86}"/>
              </a:ext>
            </a:extLst>
          </p:cNvPr>
          <p:cNvGraphicFramePr/>
          <p:nvPr/>
        </p:nvGraphicFramePr>
        <p:xfrm>
          <a:off x="2492054" y="1596462"/>
          <a:ext cx="7746930" cy="1711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C951-26CF-F6EB-EB99-35CB66450DD2}"/>
              </a:ext>
            </a:extLst>
          </p:cNvPr>
          <p:cNvSpPr>
            <a:spLocks noGrp="1"/>
          </p:cNvSpPr>
          <p:nvPr>
            <p:ph type="title"/>
          </p:nvPr>
        </p:nvSpPr>
        <p:spPr/>
        <p:txBody>
          <a:bodyPr/>
          <a:lstStyle/>
          <a:p>
            <a:pPr eaLnBrk="1" fontAlgn="auto" hangingPunct="1">
              <a:spcAft>
                <a:spcPts val="0"/>
              </a:spcAft>
              <a:defRPr/>
            </a:pPr>
            <a:r>
              <a:rPr lang="en-US" sz="4800"/>
              <a:t>Program Design Overview</a:t>
            </a:r>
            <a:br>
              <a:rPr lang="en-US" sz="4800"/>
            </a:br>
            <a:r>
              <a:rPr lang="en-US" sz="3200">
                <a:solidFill>
                  <a:schemeClr val="accent1"/>
                </a:solidFill>
              </a:rPr>
              <a:t>Operations Program</a:t>
            </a:r>
            <a:endParaRPr lang="en-US" sz="4800">
              <a:solidFill>
                <a:schemeClr val="accent1"/>
              </a:solidFill>
            </a:endParaRPr>
          </a:p>
        </p:txBody>
      </p:sp>
      <p:sp>
        <p:nvSpPr>
          <p:cNvPr id="5" name="Content Placeholder 4">
            <a:extLst>
              <a:ext uri="{FF2B5EF4-FFF2-40B4-BE49-F238E27FC236}">
                <a16:creationId xmlns:a16="http://schemas.microsoft.com/office/drawing/2014/main" id="{5243C211-5E66-954B-6AF9-FEBAF6751421}"/>
              </a:ext>
            </a:extLst>
          </p:cNvPr>
          <p:cNvSpPr>
            <a:spLocks noGrp="1"/>
          </p:cNvSpPr>
          <p:nvPr>
            <p:ph idx="1"/>
          </p:nvPr>
        </p:nvSpPr>
        <p:spPr>
          <a:xfrm>
            <a:off x="908115" y="3670300"/>
            <a:ext cx="10445685" cy="2687638"/>
          </a:xfrm>
        </p:spPr>
        <p:txBody>
          <a:bodyPr rtlCol="0">
            <a:noAutofit/>
          </a:bodyPr>
          <a:lstStyle/>
          <a:p>
            <a:pPr marL="285750" lvl="1" indent="-285750" eaLnBrk="1" fontAlgn="auto" hangingPunct="1">
              <a:spcAft>
                <a:spcPts val="600"/>
              </a:spcAft>
              <a:buFont typeface="Bahnschrift SemiLight Condensed" panose="020B0502040204020203" pitchFamily="34" charset="0"/>
              <a:buChar char="»"/>
              <a:defRPr/>
            </a:pPr>
            <a:r>
              <a:rPr lang="en-US" dirty="0"/>
              <a:t>Evaluates participants operational situation relative to Forward Showing assumptions </a:t>
            </a:r>
          </a:p>
          <a:p>
            <a:pPr marL="285750" lvl="1" indent="-285750" eaLnBrk="1" fontAlgn="auto" hangingPunct="1">
              <a:spcAft>
                <a:spcPts val="600"/>
              </a:spcAft>
              <a:buFont typeface="Bahnschrift SemiLight Condensed" panose="020B0502040204020203" pitchFamily="34" charset="0"/>
              <a:buChar char="»"/>
              <a:defRPr/>
            </a:pPr>
            <a:r>
              <a:rPr lang="en-US" dirty="0"/>
              <a:t>Obligates participants with calculated surplus to assist participants with a calculated deficit on the hours of highest need</a:t>
            </a:r>
          </a:p>
          <a:p>
            <a:pPr marL="285750" lvl="1" indent="-285750" eaLnBrk="1" fontAlgn="auto" hangingPunct="1">
              <a:spcAft>
                <a:spcPts val="600"/>
              </a:spcAft>
              <a:buFont typeface="Bahnschrift SemiLight Condensed" panose="020B0502040204020203" pitchFamily="34" charset="0"/>
              <a:buChar char="»"/>
              <a:defRPr/>
            </a:pPr>
            <a:r>
              <a:rPr lang="en-US" dirty="0"/>
              <a:t>Surplus Participant that fails to provide assigned Energy Deployment must pay </a:t>
            </a:r>
            <a:r>
              <a:rPr lang="en-US" b="1" dirty="0"/>
              <a:t>Energy Delivery Failure Charge</a:t>
            </a:r>
          </a:p>
        </p:txBody>
      </p:sp>
      <p:sp>
        <p:nvSpPr>
          <p:cNvPr id="56324" name="Slide Number Placeholder 3">
            <a:extLst>
              <a:ext uri="{FF2B5EF4-FFF2-40B4-BE49-F238E27FC236}">
                <a16:creationId xmlns:a16="http://schemas.microsoft.com/office/drawing/2014/main" id="{EFD569EF-9913-F2B1-A7E0-4FD3F7C79A7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Bahnschrift SemiLight Condensed" panose="020B0502040204020203" pitchFamily="34" charset="0"/>
              <a:buChar char="»"/>
              <a:defRPr sz="2800">
                <a:solidFill>
                  <a:schemeClr val="tx1"/>
                </a:solidFill>
                <a:latin typeface="Nirmala UI" panose="020B0502040204020203" pitchFamily="34" charset="0"/>
              </a:defRPr>
            </a:lvl1pPr>
            <a:lvl2pPr marL="742950" indent="-285750">
              <a:spcBef>
                <a:spcPts val="1000"/>
              </a:spcBef>
              <a:buFont typeface="Symbol" panose="05050102010706020507" pitchFamily="18" charset="2"/>
              <a:buChar char="-"/>
              <a:defRPr sz="2400">
                <a:solidFill>
                  <a:schemeClr val="tx1"/>
                </a:solidFill>
                <a:latin typeface="Nirmala UI" panose="020B0502040204020203" pitchFamily="34" charset="0"/>
              </a:defRPr>
            </a:lvl2pPr>
            <a:lvl3pPr marL="1143000" indent="-228600">
              <a:spcBef>
                <a:spcPts val="1000"/>
              </a:spcBef>
              <a:buFont typeface="Bahnschrift SemiLight Condensed" panose="020B0502040204020203" pitchFamily="34" charset="0"/>
              <a:buChar char="&gt;"/>
              <a:defRPr sz="2000">
                <a:solidFill>
                  <a:schemeClr val="tx1"/>
                </a:solidFill>
                <a:latin typeface="Nirmala UI" panose="020B0502040204020203" pitchFamily="34" charset="0"/>
              </a:defRPr>
            </a:lvl3pPr>
            <a:lvl4pPr marL="1600200" indent="-228600">
              <a:spcBef>
                <a:spcPts val="1000"/>
              </a:spcBef>
              <a:defRPr i="1">
                <a:solidFill>
                  <a:schemeClr val="tx1"/>
                </a:solidFill>
                <a:latin typeface="Nirmala UI" panose="020B0502040204020203" pitchFamily="34" charset="0"/>
              </a:defRPr>
            </a:lvl4pPr>
            <a:lvl5pPr marL="2057400" indent="-228600">
              <a:spcBef>
                <a:spcPts val="1000"/>
              </a:spcBef>
              <a:buFont typeface="Bahnschrift SemiLight Condensed" panose="020B0502040204020203" pitchFamily="34" charset="0"/>
              <a:buChar char="»"/>
              <a:defRPr>
                <a:solidFill>
                  <a:schemeClr val="tx1"/>
                </a:solidFill>
                <a:latin typeface="Nirmala UI" panose="020B0502040204020203" pitchFamily="34" charset="0"/>
              </a:defRPr>
            </a:lvl5pPr>
            <a:lvl6pPr marL="25146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6pPr>
            <a:lvl7pPr marL="29718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7pPr>
            <a:lvl8pPr marL="34290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8pPr>
            <a:lvl9pPr marL="38862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6BC5E4-3B8C-4B66-995E-8D40CF821655}" type="slidenum">
              <a:rPr kumimoji="0" lang="en-US" altLang="en-US" sz="1200" b="0" i="0" u="none" strike="noStrike" kern="1200" cap="none" spc="0" normalizeH="0" baseline="0" noProof="0" smtClean="0">
                <a:ln>
                  <a:noFill/>
                </a:ln>
                <a:solidFill>
                  <a:srgbClr val="898989"/>
                </a:solidFill>
                <a:effectLst/>
                <a:uLnTx/>
                <a:uFillTx/>
                <a:latin typeface="Nirmala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898989"/>
              </a:solidFill>
              <a:effectLst/>
              <a:uLnTx/>
              <a:uFillTx/>
              <a:latin typeface="Nirmala UI" panose="020B0502040204020203" pitchFamily="34" charset="0"/>
              <a:ea typeface="+mn-ea"/>
              <a:cs typeface="+mn-cs"/>
            </a:endParaRPr>
          </a:p>
        </p:txBody>
      </p:sp>
      <p:graphicFrame>
        <p:nvGraphicFramePr>
          <p:cNvPr id="3" name="Diagram 2">
            <a:extLst>
              <a:ext uri="{FF2B5EF4-FFF2-40B4-BE49-F238E27FC236}">
                <a16:creationId xmlns:a16="http://schemas.microsoft.com/office/drawing/2014/main" id="{C852AEB3-A49C-208B-FFC4-718E59885F45}"/>
              </a:ext>
            </a:extLst>
          </p:cNvPr>
          <p:cNvGraphicFramePr/>
          <p:nvPr>
            <p:extLst>
              <p:ext uri="{D42A27DB-BD31-4B8C-83A1-F6EECF244321}">
                <p14:modId xmlns:p14="http://schemas.microsoft.com/office/powerpoint/2010/main" val="2689413368"/>
              </p:ext>
            </p:extLst>
          </p:nvPr>
        </p:nvGraphicFramePr>
        <p:xfrm>
          <a:off x="2032000" y="1894384"/>
          <a:ext cx="8128000" cy="141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C951-26CF-F6EB-EB99-35CB66450DD2}"/>
              </a:ext>
            </a:extLst>
          </p:cNvPr>
          <p:cNvSpPr>
            <a:spLocks noGrp="1"/>
          </p:cNvSpPr>
          <p:nvPr>
            <p:ph type="title"/>
          </p:nvPr>
        </p:nvSpPr>
        <p:spPr/>
        <p:txBody>
          <a:bodyPr/>
          <a:lstStyle/>
          <a:p>
            <a:pPr eaLnBrk="1" fontAlgn="auto" hangingPunct="1">
              <a:spcAft>
                <a:spcPts val="0"/>
              </a:spcAft>
              <a:defRPr/>
            </a:pPr>
            <a:r>
              <a:rPr lang="en-US" sz="4800" dirty="0"/>
              <a:t>Program Design Overview</a:t>
            </a:r>
            <a:br>
              <a:rPr lang="en-US" sz="4800" dirty="0"/>
            </a:br>
            <a:r>
              <a:rPr lang="en-US" sz="3200" dirty="0">
                <a:solidFill>
                  <a:schemeClr val="accent1"/>
                </a:solidFill>
              </a:rPr>
              <a:t>Operations Program – Time Horizons</a:t>
            </a:r>
            <a:endParaRPr lang="en-US" sz="4800" dirty="0">
              <a:solidFill>
                <a:schemeClr val="accent1"/>
              </a:solidFill>
            </a:endParaRPr>
          </a:p>
        </p:txBody>
      </p:sp>
      <p:sp>
        <p:nvSpPr>
          <p:cNvPr id="56324" name="Slide Number Placeholder 3">
            <a:extLst>
              <a:ext uri="{FF2B5EF4-FFF2-40B4-BE49-F238E27FC236}">
                <a16:creationId xmlns:a16="http://schemas.microsoft.com/office/drawing/2014/main" id="{EFD569EF-9913-F2B1-A7E0-4FD3F7C79A7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Bahnschrift SemiLight Condensed" panose="020B0502040204020203" pitchFamily="34" charset="0"/>
              <a:buChar char="»"/>
              <a:defRPr sz="2800">
                <a:solidFill>
                  <a:schemeClr val="tx1"/>
                </a:solidFill>
                <a:latin typeface="Nirmala UI" panose="020B0502040204020203" pitchFamily="34" charset="0"/>
              </a:defRPr>
            </a:lvl1pPr>
            <a:lvl2pPr marL="742950" indent="-285750">
              <a:spcBef>
                <a:spcPts val="1000"/>
              </a:spcBef>
              <a:buFont typeface="Symbol" panose="05050102010706020507" pitchFamily="18" charset="2"/>
              <a:buChar char="-"/>
              <a:defRPr sz="2400">
                <a:solidFill>
                  <a:schemeClr val="tx1"/>
                </a:solidFill>
                <a:latin typeface="Nirmala UI" panose="020B0502040204020203" pitchFamily="34" charset="0"/>
              </a:defRPr>
            </a:lvl2pPr>
            <a:lvl3pPr marL="1143000" indent="-228600">
              <a:spcBef>
                <a:spcPts val="1000"/>
              </a:spcBef>
              <a:buFont typeface="Bahnschrift SemiLight Condensed" panose="020B0502040204020203" pitchFamily="34" charset="0"/>
              <a:buChar char="&gt;"/>
              <a:defRPr sz="2000">
                <a:solidFill>
                  <a:schemeClr val="tx1"/>
                </a:solidFill>
                <a:latin typeface="Nirmala UI" panose="020B0502040204020203" pitchFamily="34" charset="0"/>
              </a:defRPr>
            </a:lvl3pPr>
            <a:lvl4pPr marL="1600200" indent="-228600">
              <a:spcBef>
                <a:spcPts val="1000"/>
              </a:spcBef>
              <a:defRPr i="1">
                <a:solidFill>
                  <a:schemeClr val="tx1"/>
                </a:solidFill>
                <a:latin typeface="Nirmala UI" panose="020B0502040204020203" pitchFamily="34" charset="0"/>
              </a:defRPr>
            </a:lvl4pPr>
            <a:lvl5pPr marL="2057400" indent="-228600">
              <a:spcBef>
                <a:spcPts val="1000"/>
              </a:spcBef>
              <a:buFont typeface="Bahnschrift SemiLight Condensed" panose="020B0502040204020203" pitchFamily="34" charset="0"/>
              <a:buChar char="»"/>
              <a:defRPr>
                <a:solidFill>
                  <a:schemeClr val="tx1"/>
                </a:solidFill>
                <a:latin typeface="Nirmala UI" panose="020B0502040204020203" pitchFamily="34" charset="0"/>
              </a:defRPr>
            </a:lvl5pPr>
            <a:lvl6pPr marL="25146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6pPr>
            <a:lvl7pPr marL="29718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7pPr>
            <a:lvl8pPr marL="34290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8pPr>
            <a:lvl9pPr marL="3886200" indent="-228600" eaLnBrk="0" fontAlgn="base" hangingPunct="0">
              <a:spcBef>
                <a:spcPts val="1000"/>
              </a:spcBef>
              <a:spcAft>
                <a:spcPct val="0"/>
              </a:spcAft>
              <a:buFont typeface="Bahnschrift SemiLight Condensed" panose="020B0502040204020203" pitchFamily="34" charset="0"/>
              <a:buChar char="»"/>
              <a:defRPr>
                <a:solidFill>
                  <a:schemeClr val="tx1"/>
                </a:solidFill>
                <a:latin typeface="Nirmala UI" panose="020B05020402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6BC5E4-3B8C-4B66-995E-8D40CF821655}" type="slidenum">
              <a:rPr kumimoji="0" lang="en-US" altLang="en-US" sz="1200" b="0" i="0" u="none" strike="noStrike" kern="1200" cap="none" spc="0" normalizeH="0" baseline="0" noProof="0" smtClean="0">
                <a:ln>
                  <a:noFill/>
                </a:ln>
                <a:solidFill>
                  <a:srgbClr val="898989"/>
                </a:solidFill>
                <a:effectLst/>
                <a:uLnTx/>
                <a:uFillTx/>
                <a:latin typeface="Nirmala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898989"/>
              </a:solidFill>
              <a:effectLst/>
              <a:uLnTx/>
              <a:uFillTx/>
              <a:latin typeface="Nirmala UI" panose="020B0502040204020203" pitchFamily="34" charset="0"/>
              <a:ea typeface="+mn-ea"/>
              <a:cs typeface="+mn-cs"/>
            </a:endParaRPr>
          </a:p>
        </p:txBody>
      </p:sp>
      <p:grpSp>
        <p:nvGrpSpPr>
          <p:cNvPr id="6" name="Group 5">
            <a:extLst>
              <a:ext uri="{FF2B5EF4-FFF2-40B4-BE49-F238E27FC236}">
                <a16:creationId xmlns:a16="http://schemas.microsoft.com/office/drawing/2014/main" id="{E656967A-65E9-C59B-0E9F-9775304BEACB}"/>
              </a:ext>
            </a:extLst>
          </p:cNvPr>
          <p:cNvGrpSpPr/>
          <p:nvPr/>
        </p:nvGrpSpPr>
        <p:grpSpPr>
          <a:xfrm>
            <a:off x="1404741" y="2404602"/>
            <a:ext cx="9011043" cy="2448845"/>
            <a:chOff x="1566341" y="2765501"/>
            <a:chExt cx="9011043" cy="2448845"/>
          </a:xfrm>
        </p:grpSpPr>
        <p:sp>
          <p:nvSpPr>
            <p:cNvPr id="7" name="Freeform: Shape 6">
              <a:extLst>
                <a:ext uri="{FF2B5EF4-FFF2-40B4-BE49-F238E27FC236}">
                  <a16:creationId xmlns:a16="http://schemas.microsoft.com/office/drawing/2014/main" id="{6818565E-BA85-457C-B327-86818D53AF8D}"/>
                </a:ext>
              </a:extLst>
            </p:cNvPr>
            <p:cNvSpPr/>
            <p:nvPr/>
          </p:nvSpPr>
          <p:spPr>
            <a:xfrm>
              <a:off x="3115489" y="4010918"/>
              <a:ext cx="1563686" cy="1199988"/>
            </a:xfrm>
            <a:custGeom>
              <a:avLst/>
              <a:gdLst>
                <a:gd name="connsiteX0" fmla="*/ 0 w 1822385"/>
                <a:gd name="connsiteY0" fmla="*/ 0 h 728954"/>
                <a:gd name="connsiteX1" fmla="*/ 1457908 w 1822385"/>
                <a:gd name="connsiteY1" fmla="*/ 0 h 728954"/>
                <a:gd name="connsiteX2" fmla="*/ 1822385 w 1822385"/>
                <a:gd name="connsiteY2" fmla="*/ 364477 h 728954"/>
                <a:gd name="connsiteX3" fmla="*/ 1457908 w 1822385"/>
                <a:gd name="connsiteY3" fmla="*/ 728954 h 728954"/>
                <a:gd name="connsiteX4" fmla="*/ 0 w 1822385"/>
                <a:gd name="connsiteY4" fmla="*/ 728954 h 728954"/>
                <a:gd name="connsiteX5" fmla="*/ 364477 w 1822385"/>
                <a:gd name="connsiteY5" fmla="*/ 364477 h 728954"/>
                <a:gd name="connsiteX6" fmla="*/ 0 w 1822385"/>
                <a:gd name="connsiteY6" fmla="*/ 0 h 72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385" h="728954">
                  <a:moveTo>
                    <a:pt x="0" y="0"/>
                  </a:moveTo>
                  <a:lnTo>
                    <a:pt x="1457908" y="0"/>
                  </a:lnTo>
                  <a:lnTo>
                    <a:pt x="1822385" y="364477"/>
                  </a:lnTo>
                  <a:lnTo>
                    <a:pt x="1457908" y="728954"/>
                  </a:lnTo>
                  <a:lnTo>
                    <a:pt x="0" y="728954"/>
                  </a:lnTo>
                  <a:lnTo>
                    <a:pt x="364477" y="364477"/>
                  </a:lnTo>
                  <a:lnTo>
                    <a:pt x="0" y="0"/>
                  </a:lnTo>
                  <a:close/>
                </a:path>
              </a:pathLst>
            </a:custGeom>
            <a:solidFill>
              <a:schemeClr val="accent2"/>
            </a:solidFill>
            <a:ln w="19050" cap="flat" cmpd="sng" algn="ctr">
              <a:solidFill>
                <a:sysClr val="window" lastClr="FFFFFF"/>
              </a:solidFill>
              <a:prstDash val="solid"/>
              <a:miter lim="800000"/>
            </a:ln>
            <a:effectLst/>
          </p:spPr>
          <p:txBody>
            <a:bodyPr spcFirstLastPara="0" vert="horz" wrap="square" lIns="200241" tIns="6001" rIns="188240" bIns="600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0025">
                <a:lnSpc>
                  <a:spcPct val="90000"/>
                </a:lnSpc>
                <a:spcBef>
                  <a:spcPct val="0"/>
                </a:spcBef>
                <a:spcAft>
                  <a:spcPct val="35000"/>
                </a:spcAft>
                <a:defRPr/>
              </a:pPr>
              <a:r>
                <a:rPr lang="en-US" sz="1100" b="1">
                  <a:solidFill>
                    <a:srgbClr val="333D47">
                      <a:lumMod val="50000"/>
                    </a:srgbClr>
                  </a:solidFill>
                  <a:latin typeface="Calibri" panose="020F0502020204030204"/>
                  <a:cs typeface="Helvetica"/>
                  <a:sym typeface="Avenir Next"/>
                </a:rPr>
                <a:t>Portfolio </a:t>
              </a:r>
            </a:p>
            <a:p>
              <a:pPr algn="ctr" defTabSz="200025">
                <a:lnSpc>
                  <a:spcPct val="90000"/>
                </a:lnSpc>
                <a:spcBef>
                  <a:spcPct val="0"/>
                </a:spcBef>
                <a:spcAft>
                  <a:spcPct val="35000"/>
                </a:spcAft>
                <a:defRPr/>
              </a:pPr>
              <a:r>
                <a:rPr lang="en-US" sz="1100" b="1">
                  <a:solidFill>
                    <a:srgbClr val="333D47">
                      <a:lumMod val="50000"/>
                    </a:srgbClr>
                  </a:solidFill>
                  <a:latin typeface="Calibri" panose="020F0502020204030204"/>
                  <a:cs typeface="Helvetica"/>
                  <a:sym typeface="Avenir Next"/>
                </a:rPr>
                <a:t>Deadline</a:t>
              </a:r>
            </a:p>
          </p:txBody>
        </p:sp>
        <p:sp>
          <p:nvSpPr>
            <p:cNvPr id="8" name="Freeform: Shape 7">
              <a:extLst>
                <a:ext uri="{FF2B5EF4-FFF2-40B4-BE49-F238E27FC236}">
                  <a16:creationId xmlns:a16="http://schemas.microsoft.com/office/drawing/2014/main" id="{072FD24F-4156-44A6-A9E3-A0396E01966D}"/>
                </a:ext>
              </a:extLst>
            </p:cNvPr>
            <p:cNvSpPr/>
            <p:nvPr/>
          </p:nvSpPr>
          <p:spPr>
            <a:xfrm>
              <a:off x="5857346" y="4012638"/>
              <a:ext cx="1767957" cy="1199988"/>
            </a:xfrm>
            <a:custGeom>
              <a:avLst/>
              <a:gdLst>
                <a:gd name="connsiteX0" fmla="*/ 0 w 1822385"/>
                <a:gd name="connsiteY0" fmla="*/ 0 h 728954"/>
                <a:gd name="connsiteX1" fmla="*/ 1457908 w 1822385"/>
                <a:gd name="connsiteY1" fmla="*/ 0 h 728954"/>
                <a:gd name="connsiteX2" fmla="*/ 1822385 w 1822385"/>
                <a:gd name="connsiteY2" fmla="*/ 364477 h 728954"/>
                <a:gd name="connsiteX3" fmla="*/ 1457908 w 1822385"/>
                <a:gd name="connsiteY3" fmla="*/ 728954 h 728954"/>
                <a:gd name="connsiteX4" fmla="*/ 0 w 1822385"/>
                <a:gd name="connsiteY4" fmla="*/ 728954 h 728954"/>
                <a:gd name="connsiteX5" fmla="*/ 364477 w 1822385"/>
                <a:gd name="connsiteY5" fmla="*/ 364477 h 728954"/>
                <a:gd name="connsiteX6" fmla="*/ 0 w 1822385"/>
                <a:gd name="connsiteY6" fmla="*/ 0 h 72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385" h="728954">
                  <a:moveTo>
                    <a:pt x="0" y="0"/>
                  </a:moveTo>
                  <a:lnTo>
                    <a:pt x="1457908" y="0"/>
                  </a:lnTo>
                  <a:lnTo>
                    <a:pt x="1822385" y="364477"/>
                  </a:lnTo>
                  <a:lnTo>
                    <a:pt x="1457908" y="728954"/>
                  </a:lnTo>
                  <a:lnTo>
                    <a:pt x="0" y="728954"/>
                  </a:lnTo>
                  <a:lnTo>
                    <a:pt x="364477" y="364477"/>
                  </a:lnTo>
                  <a:lnTo>
                    <a:pt x="0" y="0"/>
                  </a:lnTo>
                  <a:close/>
                </a:path>
              </a:pathLst>
            </a:custGeom>
            <a:solidFill>
              <a:srgbClr val="FFBB58"/>
            </a:solidFill>
            <a:ln w="19050" cap="flat" cmpd="sng" algn="ctr">
              <a:solidFill>
                <a:sysClr val="window" lastClr="FFFFFF"/>
              </a:solidFill>
              <a:prstDash val="solid"/>
              <a:miter lim="800000"/>
            </a:ln>
            <a:effectLst/>
          </p:spPr>
          <p:txBody>
            <a:bodyPr spcFirstLastPara="0" vert="horz" wrap="square" lIns="200241" tIns="6001" rIns="188240" bIns="600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0025">
                <a:lnSpc>
                  <a:spcPct val="90000"/>
                </a:lnSpc>
                <a:spcBef>
                  <a:spcPct val="0"/>
                </a:spcBef>
                <a:spcAft>
                  <a:spcPct val="35000"/>
                </a:spcAft>
                <a:defRPr/>
              </a:pPr>
              <a:r>
                <a:rPr lang="en-US" sz="1100" b="1">
                  <a:solidFill>
                    <a:srgbClr val="333D47">
                      <a:lumMod val="50000"/>
                    </a:srgbClr>
                  </a:solidFill>
                  <a:latin typeface="Arial" panose="020B0604020202020204" pitchFamily="34" charset="0"/>
                  <a:cs typeface="Arial" panose="020B0604020202020204" pitchFamily="34" charset="0"/>
                  <a:sym typeface="Avenir Next"/>
                </a:rPr>
                <a:t>Rolling Daily</a:t>
              </a:r>
            </a:p>
            <a:p>
              <a:pPr algn="ctr" defTabSz="200025">
                <a:lnSpc>
                  <a:spcPct val="90000"/>
                </a:lnSpc>
                <a:spcBef>
                  <a:spcPct val="0"/>
                </a:spcBef>
                <a:spcAft>
                  <a:spcPct val="35000"/>
                </a:spcAft>
                <a:defRPr/>
              </a:pPr>
              <a:r>
                <a:rPr lang="en-US" sz="1100" b="1">
                  <a:solidFill>
                    <a:srgbClr val="333D47">
                      <a:lumMod val="50000"/>
                    </a:srgbClr>
                  </a:solidFill>
                  <a:latin typeface="Arial" panose="020B0604020202020204" pitchFamily="34" charset="0"/>
                  <a:cs typeface="Arial" panose="020B0604020202020204" pitchFamily="34" charset="0"/>
                  <a:sym typeface="Avenir Next"/>
                </a:rPr>
                <a:t>Assessment </a:t>
              </a:r>
              <a:endParaRPr lang="en-US" sz="1100">
                <a:solidFill>
                  <a:srgbClr val="333D47">
                    <a:lumMod val="50000"/>
                  </a:srgbClr>
                </a:solidFill>
                <a:latin typeface="Arial" panose="020B0604020202020204" pitchFamily="34" charset="0"/>
                <a:cs typeface="Arial" panose="020B0604020202020204" pitchFamily="34" charset="0"/>
                <a:sym typeface="Avenir Next"/>
              </a:endParaRPr>
            </a:p>
          </p:txBody>
        </p:sp>
        <p:sp>
          <p:nvSpPr>
            <p:cNvPr id="9" name="Freeform: Shape 8">
              <a:extLst>
                <a:ext uri="{FF2B5EF4-FFF2-40B4-BE49-F238E27FC236}">
                  <a16:creationId xmlns:a16="http://schemas.microsoft.com/office/drawing/2014/main" id="{F974894D-CAE9-408D-8042-306D7B37EC4E}"/>
                </a:ext>
              </a:extLst>
            </p:cNvPr>
            <p:cNvSpPr/>
            <p:nvPr/>
          </p:nvSpPr>
          <p:spPr>
            <a:xfrm>
              <a:off x="7421594" y="4014358"/>
              <a:ext cx="1599766" cy="1199988"/>
            </a:xfrm>
            <a:custGeom>
              <a:avLst/>
              <a:gdLst>
                <a:gd name="connsiteX0" fmla="*/ 0 w 1822385"/>
                <a:gd name="connsiteY0" fmla="*/ 0 h 728954"/>
                <a:gd name="connsiteX1" fmla="*/ 1457908 w 1822385"/>
                <a:gd name="connsiteY1" fmla="*/ 0 h 728954"/>
                <a:gd name="connsiteX2" fmla="*/ 1822385 w 1822385"/>
                <a:gd name="connsiteY2" fmla="*/ 364477 h 728954"/>
                <a:gd name="connsiteX3" fmla="*/ 1457908 w 1822385"/>
                <a:gd name="connsiteY3" fmla="*/ 728954 h 728954"/>
                <a:gd name="connsiteX4" fmla="*/ 0 w 1822385"/>
                <a:gd name="connsiteY4" fmla="*/ 728954 h 728954"/>
                <a:gd name="connsiteX5" fmla="*/ 364477 w 1822385"/>
                <a:gd name="connsiteY5" fmla="*/ 364477 h 728954"/>
                <a:gd name="connsiteX6" fmla="*/ 0 w 1822385"/>
                <a:gd name="connsiteY6" fmla="*/ 0 h 72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385" h="728954">
                  <a:moveTo>
                    <a:pt x="0" y="0"/>
                  </a:moveTo>
                  <a:lnTo>
                    <a:pt x="1457908" y="0"/>
                  </a:lnTo>
                  <a:lnTo>
                    <a:pt x="1822385" y="364477"/>
                  </a:lnTo>
                  <a:lnTo>
                    <a:pt x="1457908" y="728954"/>
                  </a:lnTo>
                  <a:lnTo>
                    <a:pt x="0" y="728954"/>
                  </a:lnTo>
                  <a:lnTo>
                    <a:pt x="364477" y="364477"/>
                  </a:lnTo>
                  <a:lnTo>
                    <a:pt x="0" y="0"/>
                  </a:lnTo>
                  <a:close/>
                </a:path>
              </a:pathLst>
            </a:custGeom>
            <a:solidFill>
              <a:srgbClr val="FFBB58"/>
            </a:solidFill>
            <a:ln w="19050" cap="flat" cmpd="sng" algn="ctr">
              <a:solidFill>
                <a:sysClr val="window" lastClr="FFFFFF"/>
              </a:solidFill>
              <a:prstDash val="solid"/>
              <a:miter lim="800000"/>
            </a:ln>
            <a:effectLst/>
          </p:spPr>
          <p:txBody>
            <a:bodyPr spcFirstLastPara="0" vert="horz" wrap="square" lIns="200241" tIns="6001" rIns="188240" bIns="600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0025">
                <a:lnSpc>
                  <a:spcPct val="90000"/>
                </a:lnSpc>
                <a:spcBef>
                  <a:spcPct val="0"/>
                </a:spcBef>
                <a:spcAft>
                  <a:spcPct val="35000"/>
                </a:spcAft>
                <a:defRPr/>
              </a:pPr>
              <a:r>
                <a:rPr lang="en-US" sz="1100" b="1">
                  <a:solidFill>
                    <a:srgbClr val="333D47">
                      <a:lumMod val="50000"/>
                    </a:srgbClr>
                  </a:solidFill>
                  <a:latin typeface="Arial" panose="020B0604020202020204" pitchFamily="34" charset="0"/>
                  <a:cs typeface="Arial" panose="020B0604020202020204" pitchFamily="34" charset="0"/>
                  <a:sym typeface="Avenir Next"/>
                </a:rPr>
                <a:t>Sharing</a:t>
              </a:r>
            </a:p>
            <a:p>
              <a:pPr algn="ctr" defTabSz="200025">
                <a:lnSpc>
                  <a:spcPct val="90000"/>
                </a:lnSpc>
                <a:spcBef>
                  <a:spcPct val="0"/>
                </a:spcBef>
                <a:spcAft>
                  <a:spcPct val="35000"/>
                </a:spcAft>
                <a:defRPr/>
              </a:pPr>
              <a:r>
                <a:rPr lang="en-US" sz="1100" b="1">
                  <a:solidFill>
                    <a:srgbClr val="333D47">
                      <a:lumMod val="50000"/>
                    </a:srgbClr>
                  </a:solidFill>
                  <a:latin typeface="Arial" panose="020B0604020202020204" pitchFamily="34" charset="0"/>
                  <a:cs typeface="Arial" panose="020B0604020202020204" pitchFamily="34" charset="0"/>
                  <a:sym typeface="Avenir Next"/>
                </a:rPr>
                <a:t>Event </a:t>
              </a:r>
            </a:p>
          </p:txBody>
        </p:sp>
        <p:sp>
          <p:nvSpPr>
            <p:cNvPr id="10" name="Freeform: Shape 9">
              <a:extLst>
                <a:ext uri="{FF2B5EF4-FFF2-40B4-BE49-F238E27FC236}">
                  <a16:creationId xmlns:a16="http://schemas.microsoft.com/office/drawing/2014/main" id="{C38F5AEA-5D32-42F7-9F93-9702A53DEAB2}"/>
                </a:ext>
              </a:extLst>
            </p:cNvPr>
            <p:cNvSpPr/>
            <p:nvPr/>
          </p:nvSpPr>
          <p:spPr>
            <a:xfrm>
              <a:off x="8918209" y="3994814"/>
              <a:ext cx="1395046" cy="1210228"/>
            </a:xfrm>
            <a:custGeom>
              <a:avLst/>
              <a:gdLst>
                <a:gd name="connsiteX0" fmla="*/ 0 w 1822385"/>
                <a:gd name="connsiteY0" fmla="*/ 0 h 728954"/>
                <a:gd name="connsiteX1" fmla="*/ 1457908 w 1822385"/>
                <a:gd name="connsiteY1" fmla="*/ 0 h 728954"/>
                <a:gd name="connsiteX2" fmla="*/ 1822385 w 1822385"/>
                <a:gd name="connsiteY2" fmla="*/ 364477 h 728954"/>
                <a:gd name="connsiteX3" fmla="*/ 1457908 w 1822385"/>
                <a:gd name="connsiteY3" fmla="*/ 728954 h 728954"/>
                <a:gd name="connsiteX4" fmla="*/ 0 w 1822385"/>
                <a:gd name="connsiteY4" fmla="*/ 728954 h 728954"/>
                <a:gd name="connsiteX5" fmla="*/ 364477 w 1822385"/>
                <a:gd name="connsiteY5" fmla="*/ 364477 h 728954"/>
                <a:gd name="connsiteX6" fmla="*/ 0 w 1822385"/>
                <a:gd name="connsiteY6" fmla="*/ 0 h 72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385" h="728954">
                  <a:moveTo>
                    <a:pt x="0" y="0"/>
                  </a:moveTo>
                  <a:lnTo>
                    <a:pt x="1457908" y="0"/>
                  </a:lnTo>
                  <a:lnTo>
                    <a:pt x="1822385" y="364477"/>
                  </a:lnTo>
                  <a:lnTo>
                    <a:pt x="1457908" y="728954"/>
                  </a:lnTo>
                  <a:lnTo>
                    <a:pt x="0" y="728954"/>
                  </a:lnTo>
                  <a:lnTo>
                    <a:pt x="364477" y="364477"/>
                  </a:lnTo>
                  <a:lnTo>
                    <a:pt x="0" y="0"/>
                  </a:lnTo>
                  <a:close/>
                </a:path>
              </a:pathLst>
            </a:custGeom>
            <a:solidFill>
              <a:schemeClr val="bg1">
                <a:lumMod val="85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00241" tIns="6001" rIns="188240" bIns="600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0025">
                <a:lnSpc>
                  <a:spcPct val="90000"/>
                </a:lnSpc>
                <a:spcBef>
                  <a:spcPct val="0"/>
                </a:spcBef>
                <a:spcAft>
                  <a:spcPct val="35000"/>
                </a:spcAft>
                <a:defRPr/>
              </a:pPr>
              <a:r>
                <a:rPr lang="en-US" sz="1100" b="1">
                  <a:solidFill>
                    <a:srgbClr val="333D47">
                      <a:lumMod val="50000"/>
                    </a:srgbClr>
                  </a:solidFill>
                  <a:latin typeface="Arial" panose="020B0604020202020204" pitchFamily="34" charset="0"/>
                  <a:cs typeface="Arial" panose="020B0604020202020204" pitchFamily="34" charset="0"/>
                  <a:sym typeface="Avenir Next"/>
                </a:rPr>
                <a:t>Settlements</a:t>
              </a:r>
            </a:p>
          </p:txBody>
        </p:sp>
        <p:sp>
          <p:nvSpPr>
            <p:cNvPr id="11" name="Arrow: Chevron 10">
              <a:extLst>
                <a:ext uri="{FF2B5EF4-FFF2-40B4-BE49-F238E27FC236}">
                  <a16:creationId xmlns:a16="http://schemas.microsoft.com/office/drawing/2014/main" id="{0FDF6A26-0445-465E-AB4A-FB272117AE50}"/>
                </a:ext>
              </a:extLst>
            </p:cNvPr>
            <p:cNvSpPr/>
            <p:nvPr/>
          </p:nvSpPr>
          <p:spPr>
            <a:xfrm>
              <a:off x="1783490" y="2765501"/>
              <a:ext cx="3665520" cy="511040"/>
            </a:xfrm>
            <a:prstGeom prst="chevron">
              <a:avLst/>
            </a:prstGeom>
            <a:solidFill>
              <a:schemeClr val="accent2"/>
            </a:solidFill>
            <a:ln w="19050" cap="flat" cmpd="sng" algn="ctr">
              <a:solidFill>
                <a:sysClr val="window" lastClr="FFFFFF"/>
              </a:solidFill>
              <a:prstDash val="solid"/>
              <a:miter lim="800000"/>
            </a:ln>
            <a:effectLst/>
          </p:spPr>
          <p:txBody>
            <a:bodyPr spcFirstLastPara="0" vert="horz" wrap="square" lIns="200241" tIns="6001" rIns="188240" bIns="600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0025">
                <a:lnSpc>
                  <a:spcPct val="90000"/>
                </a:lnSpc>
                <a:spcBef>
                  <a:spcPct val="0"/>
                </a:spcBef>
                <a:spcAft>
                  <a:spcPct val="35000"/>
                </a:spcAft>
                <a:defRPr/>
              </a:pPr>
              <a:r>
                <a:rPr lang="en-US" sz="1400" b="1">
                  <a:solidFill>
                    <a:srgbClr val="333D47">
                      <a:lumMod val="50000"/>
                    </a:srgbClr>
                  </a:solidFill>
                  <a:latin typeface="Arial" panose="020B0604020202020204" pitchFamily="34" charset="0"/>
                  <a:cs typeface="Arial" panose="020B0604020202020204" pitchFamily="34" charset="0"/>
                  <a:sym typeface="Avenir Next"/>
                </a:rPr>
                <a:t>FORWARD SHOWING </a:t>
              </a:r>
            </a:p>
          </p:txBody>
        </p:sp>
        <p:sp>
          <p:nvSpPr>
            <p:cNvPr id="12" name="Arrow: Chevron 11">
              <a:extLst>
                <a:ext uri="{FF2B5EF4-FFF2-40B4-BE49-F238E27FC236}">
                  <a16:creationId xmlns:a16="http://schemas.microsoft.com/office/drawing/2014/main" id="{0535818B-016A-47A6-B27F-5C8071931495}"/>
                </a:ext>
              </a:extLst>
            </p:cNvPr>
            <p:cNvSpPr/>
            <p:nvPr/>
          </p:nvSpPr>
          <p:spPr>
            <a:xfrm>
              <a:off x="5449010" y="2765501"/>
              <a:ext cx="3030226" cy="511040"/>
            </a:xfrm>
            <a:prstGeom prst="chevron">
              <a:avLst/>
            </a:prstGeom>
            <a:solidFill>
              <a:srgbClr val="FFBB58"/>
            </a:solidFill>
            <a:ln w="19050" cap="flat" cmpd="sng" algn="ctr">
              <a:solidFill>
                <a:sysClr val="window" lastClr="FFFFFF"/>
              </a:solidFill>
              <a:prstDash val="solid"/>
              <a:miter lim="800000"/>
            </a:ln>
            <a:effectLst/>
          </p:spPr>
          <p:txBody>
            <a:bodyPr spcFirstLastPara="0" vert="horz" wrap="square" lIns="200241" tIns="6001" rIns="188240" bIns="600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0025">
                <a:lnSpc>
                  <a:spcPct val="90000"/>
                </a:lnSpc>
                <a:spcBef>
                  <a:spcPct val="0"/>
                </a:spcBef>
                <a:spcAft>
                  <a:spcPct val="35000"/>
                </a:spcAft>
                <a:defRPr/>
              </a:pPr>
              <a:r>
                <a:rPr lang="en-US" sz="1400" b="1" dirty="0">
                  <a:solidFill>
                    <a:srgbClr val="333D47">
                      <a:lumMod val="50000"/>
                    </a:srgbClr>
                  </a:solidFill>
                  <a:latin typeface="Arial" panose="020B0604020202020204" pitchFamily="34" charset="0"/>
                  <a:cs typeface="Arial" panose="020B0604020202020204" pitchFamily="34" charset="0"/>
                  <a:sym typeface="Avenir Next"/>
                </a:rPr>
                <a:t>OPERATIONAL</a:t>
              </a:r>
            </a:p>
          </p:txBody>
        </p:sp>
        <p:sp>
          <p:nvSpPr>
            <p:cNvPr id="13" name="Arrow: Chevron 12">
              <a:extLst>
                <a:ext uri="{FF2B5EF4-FFF2-40B4-BE49-F238E27FC236}">
                  <a16:creationId xmlns:a16="http://schemas.microsoft.com/office/drawing/2014/main" id="{0E692A1E-903A-45F2-BB55-A5F31DB5448D}"/>
                </a:ext>
              </a:extLst>
            </p:cNvPr>
            <p:cNvSpPr/>
            <p:nvPr/>
          </p:nvSpPr>
          <p:spPr>
            <a:xfrm>
              <a:off x="8479236" y="2765501"/>
              <a:ext cx="1858297" cy="511040"/>
            </a:xfrm>
            <a:prstGeom prst="chevron">
              <a:avLst/>
            </a:prstGeom>
            <a:solidFill>
              <a:schemeClr val="bg1">
                <a:lumMod val="85000"/>
              </a:scheme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00241" tIns="6001" rIns="188240" bIns="600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0025">
                <a:lnSpc>
                  <a:spcPct val="90000"/>
                </a:lnSpc>
                <a:spcBef>
                  <a:spcPct val="0"/>
                </a:spcBef>
                <a:spcAft>
                  <a:spcPct val="35000"/>
                </a:spcAft>
                <a:defRPr/>
              </a:pPr>
              <a:r>
                <a:rPr lang="en-US" sz="1400" b="1" dirty="0">
                  <a:solidFill>
                    <a:srgbClr val="333D47">
                      <a:lumMod val="50000"/>
                    </a:srgbClr>
                  </a:solidFill>
                  <a:latin typeface="Arial" panose="020B0604020202020204" pitchFamily="34" charset="0"/>
                  <a:cs typeface="Arial" panose="020B0604020202020204" pitchFamily="34" charset="0"/>
                  <a:sym typeface="Avenir Next"/>
                </a:rPr>
                <a:t>AFTER THE FACT</a:t>
              </a:r>
            </a:p>
          </p:txBody>
        </p:sp>
        <p:sp>
          <p:nvSpPr>
            <p:cNvPr id="14" name="Freeform: Shape 13">
              <a:extLst>
                <a:ext uri="{FF2B5EF4-FFF2-40B4-BE49-F238E27FC236}">
                  <a16:creationId xmlns:a16="http://schemas.microsoft.com/office/drawing/2014/main" id="{DB3D4EE4-2AC0-4777-B485-2ADA60BB027C}"/>
                </a:ext>
              </a:extLst>
            </p:cNvPr>
            <p:cNvSpPr/>
            <p:nvPr/>
          </p:nvSpPr>
          <p:spPr>
            <a:xfrm>
              <a:off x="4496946" y="4010918"/>
              <a:ext cx="1563687" cy="1199988"/>
            </a:xfrm>
            <a:custGeom>
              <a:avLst/>
              <a:gdLst>
                <a:gd name="connsiteX0" fmla="*/ 0 w 1822385"/>
                <a:gd name="connsiteY0" fmla="*/ 0 h 728954"/>
                <a:gd name="connsiteX1" fmla="*/ 1457908 w 1822385"/>
                <a:gd name="connsiteY1" fmla="*/ 0 h 728954"/>
                <a:gd name="connsiteX2" fmla="*/ 1822385 w 1822385"/>
                <a:gd name="connsiteY2" fmla="*/ 364477 h 728954"/>
                <a:gd name="connsiteX3" fmla="*/ 1457908 w 1822385"/>
                <a:gd name="connsiteY3" fmla="*/ 728954 h 728954"/>
                <a:gd name="connsiteX4" fmla="*/ 0 w 1822385"/>
                <a:gd name="connsiteY4" fmla="*/ 728954 h 728954"/>
                <a:gd name="connsiteX5" fmla="*/ 364477 w 1822385"/>
                <a:gd name="connsiteY5" fmla="*/ 364477 h 728954"/>
                <a:gd name="connsiteX6" fmla="*/ 0 w 1822385"/>
                <a:gd name="connsiteY6" fmla="*/ 0 h 72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385" h="728954">
                  <a:moveTo>
                    <a:pt x="0" y="0"/>
                  </a:moveTo>
                  <a:lnTo>
                    <a:pt x="1457908" y="0"/>
                  </a:lnTo>
                  <a:lnTo>
                    <a:pt x="1822385" y="364477"/>
                  </a:lnTo>
                  <a:lnTo>
                    <a:pt x="1457908" y="728954"/>
                  </a:lnTo>
                  <a:lnTo>
                    <a:pt x="0" y="728954"/>
                  </a:lnTo>
                  <a:lnTo>
                    <a:pt x="364477" y="364477"/>
                  </a:lnTo>
                  <a:lnTo>
                    <a:pt x="0" y="0"/>
                  </a:lnTo>
                  <a:close/>
                </a:path>
              </a:pathLst>
            </a:custGeom>
            <a:solidFill>
              <a:schemeClr val="accent2"/>
            </a:solidFill>
            <a:ln w="19050" cap="flat" cmpd="sng" algn="ctr">
              <a:solidFill>
                <a:sysClr val="window" lastClr="FFFFFF"/>
              </a:solidFill>
              <a:prstDash val="solid"/>
              <a:miter lim="800000"/>
            </a:ln>
            <a:effectLst/>
          </p:spPr>
          <p:txBody>
            <a:bodyPr spcFirstLastPara="0" vert="horz" wrap="square" lIns="200241" tIns="6001" rIns="188240" bIns="600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0025">
                <a:lnSpc>
                  <a:spcPct val="90000"/>
                </a:lnSpc>
                <a:spcBef>
                  <a:spcPct val="0"/>
                </a:spcBef>
                <a:spcAft>
                  <a:spcPct val="35000"/>
                </a:spcAft>
                <a:defRPr/>
              </a:pPr>
              <a:r>
                <a:rPr lang="en-US" sz="1200" b="1">
                  <a:solidFill>
                    <a:srgbClr val="333D47">
                      <a:lumMod val="50000"/>
                    </a:srgbClr>
                  </a:solidFill>
                  <a:latin typeface="Calibri" panose="020F0502020204030204"/>
                  <a:cs typeface="Helvetica"/>
                  <a:sym typeface="Avenir Next"/>
                </a:rPr>
                <a:t>Cure Period</a:t>
              </a:r>
            </a:p>
          </p:txBody>
        </p:sp>
        <p:cxnSp>
          <p:nvCxnSpPr>
            <p:cNvPr id="15" name="Straight Arrow Connector 14">
              <a:extLst>
                <a:ext uri="{FF2B5EF4-FFF2-40B4-BE49-F238E27FC236}">
                  <a16:creationId xmlns:a16="http://schemas.microsoft.com/office/drawing/2014/main" id="{F67BE67A-D6AF-4472-AA28-679F5D0FE044}"/>
                </a:ext>
              </a:extLst>
            </p:cNvPr>
            <p:cNvCxnSpPr>
              <a:cxnSpLocks/>
            </p:cNvCxnSpPr>
            <p:nvPr/>
          </p:nvCxnSpPr>
          <p:spPr>
            <a:xfrm flipV="1">
              <a:off x="1606061" y="3706974"/>
              <a:ext cx="8971323" cy="6719"/>
            </a:xfrm>
            <a:prstGeom prst="straightConnector1">
              <a:avLst/>
            </a:prstGeom>
            <a:noFill/>
            <a:ln w="3175" cap="flat">
              <a:solidFill>
                <a:schemeClr val="accent6">
                  <a:lumMod val="50000"/>
                </a:schemeClr>
              </a:solidFill>
              <a:prstDash val="solid"/>
              <a:miter lim="800000"/>
              <a:headEnd type="triangle" w="lg" len="lg"/>
              <a:tailEnd type="triangle" w="lg" len="lg"/>
            </a:ln>
            <a:effectLst/>
            <a:sp3d/>
          </p:spPr>
          <p:style>
            <a:lnRef idx="0">
              <a:scrgbClr r="0" g="0" b="0"/>
            </a:lnRef>
            <a:fillRef idx="0">
              <a:scrgbClr r="0" g="0" b="0"/>
            </a:fillRef>
            <a:effectRef idx="0">
              <a:scrgbClr r="0" g="0" b="0"/>
            </a:effectRef>
            <a:fontRef idx="none"/>
          </p:style>
        </p:cxnSp>
        <p:sp>
          <p:nvSpPr>
            <p:cNvPr id="16" name="TextBox 38">
              <a:extLst>
                <a:ext uri="{FF2B5EF4-FFF2-40B4-BE49-F238E27FC236}">
                  <a16:creationId xmlns:a16="http://schemas.microsoft.com/office/drawing/2014/main" id="{670224E0-B609-449B-ACEB-7E0C03DD2B9D}"/>
                </a:ext>
              </a:extLst>
            </p:cNvPr>
            <p:cNvSpPr txBox="1"/>
            <p:nvPr/>
          </p:nvSpPr>
          <p:spPr>
            <a:xfrm>
              <a:off x="8121832" y="3485950"/>
              <a:ext cx="1020024" cy="1964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11908" tIns="11908" rIns="11908" bIns="11908"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2869" hangingPunct="0">
                <a:lnSpc>
                  <a:spcPct val="80000"/>
                </a:lnSpc>
                <a:defRPr/>
              </a:pPr>
              <a:r>
                <a:rPr lang="en-US" sz="1400" kern="0" spc="-43">
                  <a:solidFill>
                    <a:srgbClr val="333D47">
                      <a:lumMod val="50000"/>
                    </a:srgbClr>
                  </a:solidFill>
                  <a:latin typeface="Arial" panose="020B0604020202020204" pitchFamily="34" charset="0"/>
                  <a:cs typeface="Arial" panose="020B0604020202020204" pitchFamily="34" charset="0"/>
                  <a:sym typeface="Avenir Next"/>
                </a:rPr>
                <a:t>Real-Time </a:t>
              </a:r>
            </a:p>
          </p:txBody>
        </p:sp>
        <p:sp>
          <p:nvSpPr>
            <p:cNvPr id="17" name="TextBox 39">
              <a:extLst>
                <a:ext uri="{FF2B5EF4-FFF2-40B4-BE49-F238E27FC236}">
                  <a16:creationId xmlns:a16="http://schemas.microsoft.com/office/drawing/2014/main" id="{76481055-CF93-4FBA-9CEF-55F695DB28F5}"/>
                </a:ext>
              </a:extLst>
            </p:cNvPr>
            <p:cNvSpPr txBox="1"/>
            <p:nvPr/>
          </p:nvSpPr>
          <p:spPr>
            <a:xfrm>
              <a:off x="3276792" y="3503819"/>
              <a:ext cx="1381458" cy="1964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11908" tIns="11908" rIns="11908" bIns="11908"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2869" hangingPunct="0">
                <a:lnSpc>
                  <a:spcPct val="80000"/>
                </a:lnSpc>
                <a:defRPr/>
              </a:pPr>
              <a:r>
                <a:rPr lang="en-US" sz="1400" kern="0" spc="-43">
                  <a:solidFill>
                    <a:srgbClr val="333D47">
                      <a:lumMod val="50000"/>
                    </a:srgbClr>
                  </a:solidFill>
                  <a:latin typeface="Arial" panose="020B0604020202020204" pitchFamily="34" charset="0"/>
                  <a:cs typeface="Arial" panose="020B0604020202020204" pitchFamily="34" charset="0"/>
                  <a:sym typeface="Avenir Next"/>
                </a:rPr>
                <a:t>7 Months Prior</a:t>
              </a:r>
            </a:p>
          </p:txBody>
        </p:sp>
        <p:sp>
          <p:nvSpPr>
            <p:cNvPr id="18" name="TextBox 40">
              <a:extLst>
                <a:ext uri="{FF2B5EF4-FFF2-40B4-BE49-F238E27FC236}">
                  <a16:creationId xmlns:a16="http://schemas.microsoft.com/office/drawing/2014/main" id="{63A031E9-42F8-42E4-80A1-7D1A3C2CF6B7}"/>
                </a:ext>
              </a:extLst>
            </p:cNvPr>
            <p:cNvSpPr txBox="1"/>
            <p:nvPr/>
          </p:nvSpPr>
          <p:spPr>
            <a:xfrm>
              <a:off x="4570527" y="3503819"/>
              <a:ext cx="1267398" cy="1964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11908" tIns="11908" rIns="11908" bIns="11908"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2869" hangingPunct="0">
                <a:lnSpc>
                  <a:spcPct val="80000"/>
                </a:lnSpc>
                <a:defRPr/>
              </a:pPr>
              <a:r>
                <a:rPr lang="en-US" sz="1400" kern="0" spc="-43">
                  <a:solidFill>
                    <a:srgbClr val="333D47">
                      <a:lumMod val="50000"/>
                    </a:srgbClr>
                  </a:solidFill>
                  <a:latin typeface="Arial" panose="020B0604020202020204" pitchFamily="34" charset="0"/>
                  <a:cs typeface="Arial" panose="020B0604020202020204" pitchFamily="34" charset="0"/>
                  <a:sym typeface="Avenir Next"/>
                </a:rPr>
                <a:t>3-5 Months Prior</a:t>
              </a:r>
            </a:p>
          </p:txBody>
        </p:sp>
        <p:sp>
          <p:nvSpPr>
            <p:cNvPr id="19" name="TextBox 41">
              <a:extLst>
                <a:ext uri="{FF2B5EF4-FFF2-40B4-BE49-F238E27FC236}">
                  <a16:creationId xmlns:a16="http://schemas.microsoft.com/office/drawing/2014/main" id="{3280D0C3-ECFF-4C81-8304-A16FCBF53E70}"/>
                </a:ext>
              </a:extLst>
            </p:cNvPr>
            <p:cNvSpPr txBox="1"/>
            <p:nvPr/>
          </p:nvSpPr>
          <p:spPr>
            <a:xfrm>
              <a:off x="6266354" y="3496541"/>
              <a:ext cx="1267398" cy="1964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11908" tIns="11908" rIns="11908" bIns="11908"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2869" hangingPunct="0">
                <a:lnSpc>
                  <a:spcPct val="80000"/>
                </a:lnSpc>
                <a:defRPr/>
              </a:pPr>
              <a:r>
                <a:rPr lang="en-US" sz="1400" kern="0" spc="-43">
                  <a:solidFill>
                    <a:srgbClr val="333D47">
                      <a:lumMod val="50000"/>
                    </a:srgbClr>
                  </a:solidFill>
                  <a:latin typeface="Arial" panose="020B0604020202020204" pitchFamily="34" charset="0"/>
                  <a:cs typeface="Arial" panose="020B0604020202020204" pitchFamily="34" charset="0"/>
                  <a:sym typeface="Avenir Next"/>
                </a:rPr>
                <a:t>7 Days Prior</a:t>
              </a:r>
            </a:p>
          </p:txBody>
        </p:sp>
        <p:sp>
          <p:nvSpPr>
            <p:cNvPr id="20" name="TextBox 42">
              <a:extLst>
                <a:ext uri="{FF2B5EF4-FFF2-40B4-BE49-F238E27FC236}">
                  <a16:creationId xmlns:a16="http://schemas.microsoft.com/office/drawing/2014/main" id="{64319908-E08B-41EA-8253-267455EC8532}"/>
                </a:ext>
              </a:extLst>
            </p:cNvPr>
            <p:cNvSpPr txBox="1"/>
            <p:nvPr/>
          </p:nvSpPr>
          <p:spPr>
            <a:xfrm>
              <a:off x="1566341" y="3510572"/>
              <a:ext cx="1623721" cy="1964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11908" tIns="11908" rIns="11908" bIns="11908"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2869" hangingPunct="0">
                <a:lnSpc>
                  <a:spcPct val="80000"/>
                </a:lnSpc>
                <a:defRPr/>
              </a:pPr>
              <a:r>
                <a:rPr lang="en-US" sz="1400">
                  <a:solidFill>
                    <a:srgbClr val="333D47">
                      <a:lumMod val="50000"/>
                    </a:srgbClr>
                  </a:solidFill>
                  <a:latin typeface="Arial" panose="020B0604020202020204" pitchFamily="34" charset="0"/>
                  <a:cs typeface="Arial" panose="020B0604020202020204" pitchFamily="34" charset="0"/>
                </a:rPr>
                <a:t>2 and </a:t>
              </a:r>
              <a:r>
                <a:rPr lang="en-US" sz="1400" kern="0" spc="-43">
                  <a:solidFill>
                    <a:srgbClr val="333D47">
                      <a:lumMod val="50000"/>
                    </a:srgbClr>
                  </a:solidFill>
                  <a:latin typeface="Arial" panose="020B0604020202020204" pitchFamily="34" charset="0"/>
                  <a:cs typeface="Arial" panose="020B0604020202020204" pitchFamily="34" charset="0"/>
                  <a:sym typeface="Avenir Next"/>
                </a:rPr>
                <a:t>5 Years Prior</a:t>
              </a:r>
            </a:p>
          </p:txBody>
        </p:sp>
        <p:sp>
          <p:nvSpPr>
            <p:cNvPr id="21" name="Freeform: Shape 20">
              <a:extLst>
                <a:ext uri="{FF2B5EF4-FFF2-40B4-BE49-F238E27FC236}">
                  <a16:creationId xmlns:a16="http://schemas.microsoft.com/office/drawing/2014/main" id="{04D965E2-2975-43DC-8FB0-320C74799684}"/>
                </a:ext>
              </a:extLst>
            </p:cNvPr>
            <p:cNvSpPr/>
            <p:nvPr/>
          </p:nvSpPr>
          <p:spPr>
            <a:xfrm>
              <a:off x="1672133" y="4005054"/>
              <a:ext cx="1623721" cy="1199988"/>
            </a:xfrm>
            <a:custGeom>
              <a:avLst/>
              <a:gdLst>
                <a:gd name="connsiteX0" fmla="*/ 0 w 1822385"/>
                <a:gd name="connsiteY0" fmla="*/ 0 h 728954"/>
                <a:gd name="connsiteX1" fmla="*/ 1457908 w 1822385"/>
                <a:gd name="connsiteY1" fmla="*/ 0 h 728954"/>
                <a:gd name="connsiteX2" fmla="*/ 1822385 w 1822385"/>
                <a:gd name="connsiteY2" fmla="*/ 364477 h 728954"/>
                <a:gd name="connsiteX3" fmla="*/ 1457908 w 1822385"/>
                <a:gd name="connsiteY3" fmla="*/ 728954 h 728954"/>
                <a:gd name="connsiteX4" fmla="*/ 0 w 1822385"/>
                <a:gd name="connsiteY4" fmla="*/ 728954 h 728954"/>
                <a:gd name="connsiteX5" fmla="*/ 364477 w 1822385"/>
                <a:gd name="connsiteY5" fmla="*/ 364477 h 728954"/>
                <a:gd name="connsiteX6" fmla="*/ 0 w 1822385"/>
                <a:gd name="connsiteY6" fmla="*/ 0 h 72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385" h="728954">
                  <a:moveTo>
                    <a:pt x="0" y="0"/>
                  </a:moveTo>
                  <a:lnTo>
                    <a:pt x="1457908" y="0"/>
                  </a:lnTo>
                  <a:lnTo>
                    <a:pt x="1822385" y="364477"/>
                  </a:lnTo>
                  <a:lnTo>
                    <a:pt x="1457908" y="728954"/>
                  </a:lnTo>
                  <a:lnTo>
                    <a:pt x="0" y="728954"/>
                  </a:lnTo>
                  <a:lnTo>
                    <a:pt x="364477" y="364477"/>
                  </a:lnTo>
                  <a:lnTo>
                    <a:pt x="0" y="0"/>
                  </a:lnTo>
                  <a:close/>
                </a:path>
              </a:pathLst>
            </a:custGeom>
            <a:solidFill>
              <a:schemeClr val="accent2"/>
            </a:solidFill>
            <a:ln w="19050" cap="flat" cmpd="sng" algn="ctr">
              <a:solidFill>
                <a:sysClr val="window" lastClr="FFFFFF"/>
              </a:solidFill>
              <a:prstDash val="solid"/>
              <a:miter lim="800000"/>
            </a:ln>
            <a:effectLst/>
          </p:spPr>
          <p:txBody>
            <a:bodyPr spcFirstLastPara="0" vert="horz" wrap="square" lIns="200241" tIns="6001" rIns="188240" bIns="600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0025">
                <a:lnSpc>
                  <a:spcPct val="90000"/>
                </a:lnSpc>
                <a:spcBef>
                  <a:spcPct val="0"/>
                </a:spcBef>
                <a:spcAft>
                  <a:spcPct val="35000"/>
                </a:spcAft>
                <a:defRPr/>
              </a:pPr>
              <a:r>
                <a:rPr lang="en-US" sz="1000" b="1">
                  <a:solidFill>
                    <a:srgbClr val="333D47">
                      <a:lumMod val="50000"/>
                    </a:srgbClr>
                  </a:solidFill>
                  <a:latin typeface="Arial" panose="020B0604020202020204" pitchFamily="34" charset="0"/>
                  <a:cs typeface="Arial" panose="020B0604020202020204" pitchFamily="34" charset="0"/>
                  <a:sym typeface="Avenir Next"/>
                </a:rPr>
                <a:t>Multi-Year LOLE Assessment</a:t>
              </a:r>
            </a:p>
          </p:txBody>
        </p:sp>
      </p:grpSp>
      <p:sp>
        <p:nvSpPr>
          <p:cNvPr id="3" name="Rectangle 2">
            <a:extLst>
              <a:ext uri="{FF2B5EF4-FFF2-40B4-BE49-F238E27FC236}">
                <a16:creationId xmlns:a16="http://schemas.microsoft.com/office/drawing/2014/main" id="{7577E489-91B2-74A1-FA7C-E2D9806747D3}"/>
              </a:ext>
            </a:extLst>
          </p:cNvPr>
          <p:cNvSpPr/>
          <p:nvPr/>
        </p:nvSpPr>
        <p:spPr>
          <a:xfrm>
            <a:off x="5016787" y="2106807"/>
            <a:ext cx="3534475" cy="3234072"/>
          </a:xfrm>
          <a:prstGeom prst="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mputer desk with multiple monitors&#10;&#10;Description automatically generated">
            <a:extLst>
              <a:ext uri="{FF2B5EF4-FFF2-40B4-BE49-F238E27FC236}">
                <a16:creationId xmlns:a16="http://schemas.microsoft.com/office/drawing/2014/main" id="{3B9147E3-BDD8-5D59-8AB4-BFAE78539FB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82608" y="3895546"/>
            <a:ext cx="3334777" cy="3334777"/>
          </a:xfrm>
          <a:prstGeom prst="rect">
            <a:avLst/>
          </a:prstGeom>
        </p:spPr>
      </p:pic>
    </p:spTree>
    <p:extLst>
      <p:ext uri="{BB962C8B-B14F-4D97-AF65-F5344CB8AC3E}">
        <p14:creationId xmlns:p14="http://schemas.microsoft.com/office/powerpoint/2010/main" val="273574184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inimal WRAP White">
  <a:themeElements>
    <a:clrScheme name="NWPP">
      <a:dk1>
        <a:sysClr val="windowText" lastClr="000000"/>
      </a:dk1>
      <a:lt1>
        <a:sysClr val="window" lastClr="FFFFFF"/>
      </a:lt1>
      <a:dk2>
        <a:srgbClr val="393C3D"/>
      </a:dk2>
      <a:lt2>
        <a:srgbClr val="E5E9EC"/>
      </a:lt2>
      <a:accent1>
        <a:srgbClr val="FFBB58"/>
      </a:accent1>
      <a:accent2>
        <a:srgbClr val="FE8B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WestTEC_Default">
  <a:themeElements>
    <a:clrScheme name="NWPP">
      <a:dk1>
        <a:sysClr val="windowText" lastClr="000000"/>
      </a:dk1>
      <a:lt1>
        <a:sysClr val="window" lastClr="FFFFFF"/>
      </a:lt1>
      <a:dk2>
        <a:srgbClr val="393C3D"/>
      </a:dk2>
      <a:lt2>
        <a:srgbClr val="E5E9EC"/>
      </a:lt2>
      <a:accent1>
        <a:srgbClr val="FFBB58"/>
      </a:accent1>
      <a:accent2>
        <a:srgbClr val="FE8B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NWPP">
      <a:dk1>
        <a:srgbClr val="1D2528"/>
      </a:dk1>
      <a:lt1>
        <a:sysClr val="window" lastClr="FFFFFF"/>
      </a:lt1>
      <a:dk2>
        <a:srgbClr val="393C3D"/>
      </a:dk2>
      <a:lt2>
        <a:srgbClr val="E5E9EC"/>
      </a:lt2>
      <a:accent1>
        <a:srgbClr val="FFBB58"/>
      </a:accent1>
      <a:accent2>
        <a:srgbClr val="FE8C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WRAP White With Orange">
  <a:themeElements>
    <a:clrScheme name="NWPP">
      <a:dk1>
        <a:srgbClr val="1D2528"/>
      </a:dk1>
      <a:lt1>
        <a:sysClr val="window" lastClr="FFFFFF"/>
      </a:lt1>
      <a:dk2>
        <a:srgbClr val="393C3D"/>
      </a:dk2>
      <a:lt2>
        <a:srgbClr val="E5E9EC"/>
      </a:lt2>
      <a:accent1>
        <a:srgbClr val="FFBB58"/>
      </a:accent1>
      <a:accent2>
        <a:srgbClr val="FE8C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inimal WRAP White">
  <a:themeElements>
    <a:clrScheme name="NWPP">
      <a:dk1>
        <a:sysClr val="windowText" lastClr="000000"/>
      </a:dk1>
      <a:lt1>
        <a:sysClr val="window" lastClr="FFFFFF"/>
      </a:lt1>
      <a:dk2>
        <a:srgbClr val="393C3D"/>
      </a:dk2>
      <a:lt2>
        <a:srgbClr val="E5E9EC"/>
      </a:lt2>
      <a:accent1>
        <a:srgbClr val="FFBB58"/>
      </a:accent1>
      <a:accent2>
        <a:srgbClr val="FE8B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RAP White With Orange">
  <a:themeElements>
    <a:clrScheme name="NWPP">
      <a:dk1>
        <a:srgbClr val="1D2528"/>
      </a:dk1>
      <a:lt1>
        <a:sysClr val="window" lastClr="FFFFFF"/>
      </a:lt1>
      <a:dk2>
        <a:srgbClr val="393C3D"/>
      </a:dk2>
      <a:lt2>
        <a:srgbClr val="E5E9EC"/>
      </a:lt2>
      <a:accent1>
        <a:srgbClr val="FFBB58"/>
      </a:accent1>
      <a:accent2>
        <a:srgbClr val="FE8C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20190903+WIDESCREEN [Read-Only]" id="{FE33A764-5904-4178-9B37-7E0FAFCD38C0}" vid="{C391C0CF-539A-4535-B02C-FEBE6A703CBA}"/>
    </a:ext>
  </a:extLst>
</a:theme>
</file>

<file path=ppt/theme/theme7.xml><?xml version="1.0" encoding="utf-8"?>
<a:theme xmlns:a="http://schemas.openxmlformats.org/drawingml/2006/main" name="3_Minimal WRAP White">
  <a:themeElements>
    <a:clrScheme name="NWPP">
      <a:dk1>
        <a:sysClr val="windowText" lastClr="000000"/>
      </a:dk1>
      <a:lt1>
        <a:sysClr val="window" lastClr="FFFFFF"/>
      </a:lt1>
      <a:dk2>
        <a:srgbClr val="393C3D"/>
      </a:dk2>
      <a:lt2>
        <a:srgbClr val="E5E9EC"/>
      </a:lt2>
      <a:accent1>
        <a:srgbClr val="FFBB58"/>
      </a:accent1>
      <a:accent2>
        <a:srgbClr val="FE8B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Minimal WRAP White">
  <a:themeElements>
    <a:clrScheme name="NWPP">
      <a:dk1>
        <a:sysClr val="windowText" lastClr="000000"/>
      </a:dk1>
      <a:lt1>
        <a:sysClr val="window" lastClr="FFFFFF"/>
      </a:lt1>
      <a:dk2>
        <a:srgbClr val="393C3D"/>
      </a:dk2>
      <a:lt2>
        <a:srgbClr val="E5E9EC"/>
      </a:lt2>
      <a:accent1>
        <a:srgbClr val="FFBB58"/>
      </a:accent1>
      <a:accent2>
        <a:srgbClr val="FE8B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WRAP White With Orange">
  <a:themeElements>
    <a:clrScheme name="NWPP">
      <a:dk1>
        <a:srgbClr val="1D2528"/>
      </a:dk1>
      <a:lt1>
        <a:sysClr val="window" lastClr="FFFFFF"/>
      </a:lt1>
      <a:dk2>
        <a:srgbClr val="393C3D"/>
      </a:dk2>
      <a:lt2>
        <a:srgbClr val="E5E9EC"/>
      </a:lt2>
      <a:accent1>
        <a:srgbClr val="FFBB58"/>
      </a:accent1>
      <a:accent2>
        <a:srgbClr val="FE8C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12851</TotalTime>
  <Words>805</Words>
  <Application>Microsoft Office PowerPoint</Application>
  <PresentationFormat>Widescreen</PresentationFormat>
  <Paragraphs>166</Paragraphs>
  <Slides>14</Slides>
  <Notes>11</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14</vt:i4>
      </vt:variant>
    </vt:vector>
  </HeadingPairs>
  <TitlesOfParts>
    <vt:vector size="37" baseType="lpstr">
      <vt:lpstr>Arial</vt:lpstr>
      <vt:lpstr>Avenir Next</vt:lpstr>
      <vt:lpstr>Bahnschrift SemiLight Condensed</vt:lpstr>
      <vt:lpstr>Calibri</vt:lpstr>
      <vt:lpstr>Myanmar Text</vt:lpstr>
      <vt:lpstr>Nirmala UI</vt:lpstr>
      <vt:lpstr>Nirmala UI Semilight</vt:lpstr>
      <vt:lpstr>Segoe UI</vt:lpstr>
      <vt:lpstr>Segoe UI Black</vt:lpstr>
      <vt:lpstr>Segoe UI Light</vt:lpstr>
      <vt:lpstr>Segoe UI Semilight</vt:lpstr>
      <vt:lpstr>Symbol</vt:lpstr>
      <vt:lpstr>Wingdings</vt:lpstr>
      <vt:lpstr>Minimal WRAP White</vt:lpstr>
      <vt:lpstr>Parallax</vt:lpstr>
      <vt:lpstr>WRAP White With Orange</vt:lpstr>
      <vt:lpstr>1_Minimal WRAP White</vt:lpstr>
      <vt:lpstr>1_WRAP White With Orange</vt:lpstr>
      <vt:lpstr>Custom Design</vt:lpstr>
      <vt:lpstr>3_Minimal WRAP White</vt:lpstr>
      <vt:lpstr>4_Minimal WRAP White</vt:lpstr>
      <vt:lpstr>2_WRAP White With Orange</vt:lpstr>
      <vt:lpstr>WestTEC_Default</vt:lpstr>
      <vt:lpstr>Western Resource Adequacy Program</vt:lpstr>
      <vt:lpstr>Setting  the Stage </vt:lpstr>
      <vt:lpstr>WPP Provides a Range of Valuable Grid Integration and Coordination Services to its Customer-Members throughout the entire Western Interconnection</vt:lpstr>
      <vt:lpstr>Current WRAP Participants  Arizona Public Service Avista Bonneville Power Administration Calpine Chelan County PUD Clatskanie PUD Eugene Water &amp; Electric Board Grant PUD Idaho Power Northwestern Energy NV Energy PacifiCorp Portland General Electric Powerex Public Service Company of New Mexico Puget Sound Energy Salt River Project Seattle City Light Shell Energy Snohomish PUD Tacoma Power The Energy Authority </vt:lpstr>
      <vt:lpstr>Roles of the PA and PO</vt:lpstr>
      <vt:lpstr>WRAP VALUE PROPOSITION</vt:lpstr>
      <vt:lpstr>Program Design Overview Forward Showing</vt:lpstr>
      <vt:lpstr>Program Design Overview Operations Program</vt:lpstr>
      <vt:lpstr>Program Design Overview Operations Program – Time Horizons</vt:lpstr>
      <vt:lpstr>2023-2024 Implementation</vt:lpstr>
      <vt:lpstr>Implementation Ahead</vt:lpstr>
      <vt:lpstr>PowerPoint Presentation</vt:lpstr>
      <vt:lpstr>What is the Western Transmission Expansion Coalition?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Resource Adequacy Program</dc:title>
  <dc:creator>Katie Gregor (WPP)</dc:creator>
  <cp:lastModifiedBy>Lisa Fredley</cp:lastModifiedBy>
  <cp:revision>3</cp:revision>
  <dcterms:created xsi:type="dcterms:W3CDTF">2023-04-19T17:05:02Z</dcterms:created>
  <dcterms:modified xsi:type="dcterms:W3CDTF">2024-06-24T16:38:28Z</dcterms:modified>
</cp:coreProperties>
</file>